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 id="2147483687" r:id="rId3"/>
    <p:sldMasterId id="2147483690" r:id="rId4"/>
    <p:sldMasterId id="2147483697" r:id="rId5"/>
  </p:sldMasterIdLst>
  <p:notesMasterIdLst>
    <p:notesMasterId r:id="rId22"/>
  </p:notesMasterIdLst>
  <p:handoutMasterIdLst>
    <p:handoutMasterId r:id="rId23"/>
  </p:handoutMasterIdLst>
  <p:sldIdLst>
    <p:sldId id="329" r:id="rId6"/>
    <p:sldId id="331" r:id="rId7"/>
    <p:sldId id="307" r:id="rId8"/>
    <p:sldId id="313" r:id="rId9"/>
    <p:sldId id="332" r:id="rId10"/>
    <p:sldId id="337" r:id="rId11"/>
    <p:sldId id="315" r:id="rId12"/>
    <p:sldId id="316" r:id="rId13"/>
    <p:sldId id="333" r:id="rId14"/>
    <p:sldId id="330" r:id="rId15"/>
    <p:sldId id="311" r:id="rId16"/>
    <p:sldId id="328" r:id="rId17"/>
    <p:sldId id="321" r:id="rId18"/>
    <p:sldId id="335" r:id="rId19"/>
    <p:sldId id="320" r:id="rId20"/>
    <p:sldId id="336" r:id="rId21"/>
  </p:sldIdLst>
  <p:sldSz cx="9144000" cy="6858000" type="screen4x3"/>
  <p:notesSz cx="6797675" cy="9926638"/>
  <p:defaultTextStyle>
    <a:defPPr>
      <a:defRPr lang="fr-FR"/>
    </a:defPPr>
    <a:lvl1pPr algn="l"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GESCO" initials="F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BDB"/>
    <a:srgbClr val="FFD0AA"/>
    <a:srgbClr val="FFBE86"/>
    <a:srgbClr val="FF97F6"/>
    <a:srgbClr val="CC99FF"/>
    <a:srgbClr val="CC66FF"/>
    <a:srgbClr val="CC00FF"/>
    <a:srgbClr val="FF7C80"/>
    <a:srgbClr val="99FF33"/>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81296" autoAdjust="0"/>
  </p:normalViewPr>
  <p:slideViewPr>
    <p:cSldViewPr>
      <p:cViewPr varScale="1">
        <p:scale>
          <a:sx n="67" d="100"/>
          <a:sy n="67" d="100"/>
        </p:scale>
        <p:origin x="-1500"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4" d="100"/>
          <a:sy n="74" d="100"/>
        </p:scale>
        <p:origin x="-3210" y="-9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7C33AF89-13BB-4816-85EA-4A1A797E1659}" type="datetimeFigureOut">
              <a:rPr lang="fr-FR" smtClean="0"/>
              <a:t>03/05/2016</a:t>
            </a:fld>
            <a:endParaRPr lang="fr-FR"/>
          </a:p>
        </p:txBody>
      </p:sp>
      <p:sp>
        <p:nvSpPr>
          <p:cNvPr id="4" name="Espace réservé du pied de page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12894324-E739-4F5A-A5AD-4A4391DD7524}" type="slidenum">
              <a:rPr lang="fr-FR" smtClean="0"/>
              <a:t>‹N°›</a:t>
            </a:fld>
            <a:endParaRPr lang="fr-FR"/>
          </a:p>
        </p:txBody>
      </p:sp>
    </p:spTree>
    <p:extLst>
      <p:ext uri="{BB962C8B-B14F-4D97-AF65-F5344CB8AC3E}">
        <p14:creationId xmlns:p14="http://schemas.microsoft.com/office/powerpoint/2010/main" val="18500726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fr-FR"/>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D80DFFA7-D311-4C04-891B-1275E432F7EC}" type="datetimeFigureOut">
              <a:rPr lang="fr-FR"/>
              <a:pPr>
                <a:defRPr/>
              </a:pPr>
              <a:t>03/05/2016</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fr-FR" noProof="0" smtClean="0"/>
              <a:t>Modifiez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fr-FR"/>
          </a:p>
        </p:txBody>
      </p:sp>
      <p:sp>
        <p:nvSpPr>
          <p:cNvPr id="7" name="Espace réservé du numéro de diapositive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6EF0D9A2-AFB5-4A74-A08D-AF944EB8AC25}" type="slidenum">
              <a:rPr lang="fr-FR"/>
              <a:pPr>
                <a:defRPr/>
              </a:pPr>
              <a:t>‹N°›</a:t>
            </a:fld>
            <a:endParaRPr lang="fr-FR"/>
          </a:p>
        </p:txBody>
      </p:sp>
    </p:spTree>
    <p:extLst>
      <p:ext uri="{BB962C8B-B14F-4D97-AF65-F5344CB8AC3E}">
        <p14:creationId xmlns:p14="http://schemas.microsoft.com/office/powerpoint/2010/main" val="33272404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6EF0D9A2-AFB5-4A74-A08D-AF944EB8AC25}" type="slidenum">
              <a:rPr lang="fr-FR" smtClean="0"/>
              <a:pPr>
                <a:defRPr/>
              </a:pPr>
              <a:t>1</a:t>
            </a:fld>
            <a:endParaRPr lang="fr-FR"/>
          </a:p>
        </p:txBody>
      </p:sp>
    </p:spTree>
    <p:extLst>
      <p:ext uri="{BB962C8B-B14F-4D97-AF65-F5344CB8AC3E}">
        <p14:creationId xmlns:p14="http://schemas.microsoft.com/office/powerpoint/2010/main" val="3219772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dirty="0" smtClean="0"/>
              <a:t>Les enseignements de complément sont détaillés plus loin.</a:t>
            </a:r>
          </a:p>
        </p:txBody>
      </p:sp>
      <p:sp>
        <p:nvSpPr>
          <p:cNvPr id="4" name="Espace réservé du numéro de diapositive 3"/>
          <p:cNvSpPr>
            <a:spLocks noGrp="1"/>
          </p:cNvSpPr>
          <p:nvPr>
            <p:ph type="sldNum" sz="quarter" idx="10"/>
          </p:nvPr>
        </p:nvSpPr>
        <p:spPr/>
        <p:txBody>
          <a:bodyPr/>
          <a:lstStyle/>
          <a:p>
            <a:pPr>
              <a:defRPr/>
            </a:pPr>
            <a:fld id="{6EF0D9A2-AFB5-4A74-A08D-AF944EB8AC25}" type="slidenum">
              <a:rPr lang="fr-FR" smtClean="0"/>
              <a:pPr>
                <a:defRPr/>
              </a:pPr>
              <a:t>10</a:t>
            </a:fld>
            <a:endParaRPr lang="fr-FR"/>
          </a:p>
        </p:txBody>
      </p:sp>
    </p:spTree>
    <p:extLst>
      <p:ext uri="{BB962C8B-B14F-4D97-AF65-F5344CB8AC3E}">
        <p14:creationId xmlns:p14="http://schemas.microsoft.com/office/powerpoint/2010/main" val="1951576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dotation se calcule en multipliant 2h45 par le nombre de divisions, mais elle est globalisée</a:t>
            </a:r>
            <a:r>
              <a:rPr lang="fr-FR" baseline="0" dirty="0" smtClean="0"/>
              <a:t> : la répartition de ces moyens doit se faire de façon équitable par niveau, et pas forcément à l’identique pour toutes les classes.</a:t>
            </a:r>
            <a:endParaRPr lang="fr-FR" dirty="0" smtClean="0"/>
          </a:p>
          <a:p>
            <a:r>
              <a:rPr lang="fr-FR" dirty="0" smtClean="0"/>
              <a:t>Cette dotation servira également à financer les enseignements de complément : latin, grec,</a:t>
            </a:r>
            <a:r>
              <a:rPr lang="fr-FR" baseline="0" dirty="0" smtClean="0"/>
              <a:t> langue régionale (quand ce n’est pas la LV2) en cycle 4, DP en 3</a:t>
            </a:r>
            <a:r>
              <a:rPr lang="fr-FR" baseline="30000" dirty="0" smtClean="0"/>
              <a:t>e</a:t>
            </a:r>
            <a:r>
              <a:rPr lang="fr-FR" baseline="0" dirty="0" smtClean="0"/>
              <a:t> prépa-pro et SEGPA, avec une dotation spécifique pour la DP3.</a:t>
            </a:r>
          </a:p>
          <a:p>
            <a:r>
              <a:rPr lang="fr-FR" baseline="0" dirty="0" smtClean="0"/>
              <a:t>D’autres enseignements pourront éventuellement être proposés, sur la base du volontariat : bilangues en 6</a:t>
            </a:r>
            <a:r>
              <a:rPr lang="fr-FR" baseline="30000" dirty="0" smtClean="0"/>
              <a:t>e</a:t>
            </a:r>
            <a:r>
              <a:rPr lang="fr-FR" baseline="0" dirty="0" smtClean="0"/>
              <a:t>, initiation aux langues régionales en 6</a:t>
            </a:r>
            <a:r>
              <a:rPr lang="fr-FR" baseline="30000" dirty="0" smtClean="0"/>
              <a:t>e</a:t>
            </a:r>
            <a:r>
              <a:rPr lang="fr-FR" baseline="0" dirty="0" smtClean="0"/>
              <a:t>, sections internationales, sections sportives etc. Ils devront faire l’objet de dotations spécifiques.</a:t>
            </a:r>
            <a:endParaRPr lang="fr-FR" dirty="0"/>
          </a:p>
        </p:txBody>
      </p:sp>
      <p:sp>
        <p:nvSpPr>
          <p:cNvPr id="4" name="Espace réservé du numéro de diapositive 3"/>
          <p:cNvSpPr>
            <a:spLocks noGrp="1"/>
          </p:cNvSpPr>
          <p:nvPr>
            <p:ph type="sldNum" sz="quarter" idx="10"/>
          </p:nvPr>
        </p:nvSpPr>
        <p:spPr/>
        <p:txBody>
          <a:bodyPr/>
          <a:lstStyle/>
          <a:p>
            <a:pPr>
              <a:defRPr/>
            </a:pPr>
            <a:fld id="{6EF0D9A2-AFB5-4A74-A08D-AF944EB8AC25}" type="slidenum">
              <a:rPr lang="fr-FR" smtClean="0"/>
              <a:pPr>
                <a:defRPr/>
              </a:pPr>
              <a:t>11</a:t>
            </a:fld>
            <a:endParaRPr lang="fr-FR"/>
          </a:p>
        </p:txBody>
      </p:sp>
    </p:spTree>
    <p:extLst>
      <p:ext uri="{BB962C8B-B14F-4D97-AF65-F5344CB8AC3E}">
        <p14:creationId xmlns:p14="http://schemas.microsoft.com/office/powerpoint/2010/main" val="2004608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L’objectif de l’accompagnement n’est pas de supprimer les difficultés auxquelles les élèves seront de toute façon confrontés, mais de les préparer à les affronter. C’est aussi en favorisant le travail en équipe (pédagogique comme éducative) et les relations avec les parents que des obstacles « artificiels » pourront être éliminés</a:t>
            </a:r>
            <a:r>
              <a:rPr lang="fr-FR" baseline="0" dirty="0" smtClean="0"/>
              <a:t> : par exemple des présentations en apparence divergentes d’une même notion, des oppositions voire des affrontements dus à une méconnaissance des objectifs de l’école.</a:t>
            </a:r>
            <a:endParaRPr lang="fr-FR" dirty="0"/>
          </a:p>
        </p:txBody>
      </p:sp>
      <p:sp>
        <p:nvSpPr>
          <p:cNvPr id="4" name="Espace réservé du numéro de diapositive 3"/>
          <p:cNvSpPr>
            <a:spLocks noGrp="1"/>
          </p:cNvSpPr>
          <p:nvPr>
            <p:ph type="sldNum" sz="quarter" idx="10"/>
          </p:nvPr>
        </p:nvSpPr>
        <p:spPr/>
        <p:txBody>
          <a:bodyPr/>
          <a:lstStyle/>
          <a:p>
            <a:pPr>
              <a:defRPr/>
            </a:pPr>
            <a:fld id="{6EF0D9A2-AFB5-4A74-A08D-AF944EB8AC25}" type="slidenum">
              <a:rPr lang="fr-FR" smtClean="0"/>
              <a:pPr>
                <a:defRPr/>
              </a:pPr>
              <a:t>12</a:t>
            </a:fld>
            <a:endParaRPr lang="fr-FR"/>
          </a:p>
        </p:txBody>
      </p:sp>
    </p:spTree>
    <p:extLst>
      <p:ext uri="{BB962C8B-B14F-4D97-AF65-F5344CB8AC3E}">
        <p14:creationId xmlns:p14="http://schemas.microsoft.com/office/powerpoint/2010/main" val="1189471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réalisations concrètes sont de tout type : objets, expositions, représentations, programmes informatiques, blogs... Il faut avant tout les comprendre comme une mise en activité des élèves.</a:t>
            </a:r>
            <a:endParaRPr lang="fr-FR" dirty="0"/>
          </a:p>
        </p:txBody>
      </p:sp>
      <p:sp>
        <p:nvSpPr>
          <p:cNvPr id="4" name="Espace réservé du numéro de diapositive 3"/>
          <p:cNvSpPr>
            <a:spLocks noGrp="1"/>
          </p:cNvSpPr>
          <p:nvPr>
            <p:ph type="sldNum" sz="quarter" idx="10"/>
          </p:nvPr>
        </p:nvSpPr>
        <p:spPr/>
        <p:txBody>
          <a:bodyPr/>
          <a:lstStyle/>
          <a:p>
            <a:pPr>
              <a:defRPr/>
            </a:pPr>
            <a:fld id="{6EF0D9A2-AFB5-4A74-A08D-AF944EB8AC25}" type="slidenum">
              <a:rPr lang="fr-FR" smtClean="0"/>
              <a:pPr>
                <a:defRPr/>
              </a:pPr>
              <a:t>13</a:t>
            </a:fld>
            <a:endParaRPr lang="fr-FR"/>
          </a:p>
        </p:txBody>
      </p:sp>
    </p:spTree>
    <p:extLst>
      <p:ext uri="{BB962C8B-B14F-4D97-AF65-F5344CB8AC3E}">
        <p14:creationId xmlns:p14="http://schemas.microsoft.com/office/powerpoint/2010/main" val="3521849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thématiques ne sont pas des intitulés d’EPI</a:t>
            </a:r>
            <a:r>
              <a:rPr lang="fr-FR" baseline="0" dirty="0" smtClean="0"/>
              <a:t> : « Création d’une pièce de théâtre historique » et « Influence réciproque des arts et de la technologie dans l’architecture contemporaine » portent tous deux sur la thématique « Culture et création artistiques ». Le deuxième EPI peut aussi porter sur « Sciences, technologie et société » : c’est son contenu détaillé qui déterminera dans quelle thématique il sera classé.</a:t>
            </a:r>
          </a:p>
          <a:p>
            <a:pPr marL="0" marR="0" indent="0" algn="l" defTabSz="914400" rtl="0" eaLnBrk="0" fontAlgn="base" latinLnBrk="0" hangingPunct="0">
              <a:lnSpc>
                <a:spcPct val="100000"/>
              </a:lnSpc>
              <a:spcBef>
                <a:spcPct val="30000"/>
              </a:spcBef>
              <a:spcAft>
                <a:spcPct val="0"/>
              </a:spcAft>
              <a:buClrTx/>
              <a:buSzTx/>
              <a:buFontTx/>
              <a:buNone/>
              <a:tabLst/>
              <a:defRPr/>
            </a:pPr>
            <a:r>
              <a:rPr lang="fr-FR" dirty="0" smtClean="0"/>
              <a:t>Chaque année, au moins deux thématiques différentes doivent être abordées par l’élève, et au terme du cycle 4 il devra avoir abordé au moins 6 thématiques.</a:t>
            </a:r>
          </a:p>
          <a:p>
            <a:endParaRPr lang="fr-FR" dirty="0"/>
          </a:p>
        </p:txBody>
      </p:sp>
      <p:sp>
        <p:nvSpPr>
          <p:cNvPr id="4" name="Espace réservé du numéro de diapositive 3"/>
          <p:cNvSpPr>
            <a:spLocks noGrp="1"/>
          </p:cNvSpPr>
          <p:nvPr>
            <p:ph type="sldNum" sz="quarter" idx="10"/>
          </p:nvPr>
        </p:nvSpPr>
        <p:spPr/>
        <p:txBody>
          <a:bodyPr/>
          <a:lstStyle/>
          <a:p>
            <a:pPr>
              <a:defRPr/>
            </a:pPr>
            <a:fld id="{6EF0D9A2-AFB5-4A74-A08D-AF944EB8AC25}" type="slidenum">
              <a:rPr lang="fr-FR" smtClean="0"/>
              <a:pPr>
                <a:defRPr/>
              </a:pPr>
              <a:t>14</a:t>
            </a:fld>
            <a:endParaRPr lang="fr-FR"/>
          </a:p>
        </p:txBody>
      </p:sp>
    </p:spTree>
    <p:extLst>
      <p:ext uri="{BB962C8B-B14F-4D97-AF65-F5344CB8AC3E}">
        <p14:creationId xmlns:p14="http://schemas.microsoft.com/office/powerpoint/2010/main" val="35218492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options latin, grec et </a:t>
            </a:r>
            <a:r>
              <a:rPr lang="fr-FR" smtClean="0"/>
              <a:t>langue régionale </a:t>
            </a:r>
            <a:r>
              <a:rPr lang="fr-FR" dirty="0" smtClean="0"/>
              <a:t>sont remplacées par </a:t>
            </a:r>
            <a:r>
              <a:rPr lang="fr-FR" smtClean="0"/>
              <a:t>ces enseignements </a:t>
            </a:r>
            <a:r>
              <a:rPr lang="fr-FR" dirty="0" smtClean="0"/>
              <a:t>de complément. L’option DP3 disparaît au profit du parcours Avenir : tous les élèves vont donc en bénéficier.</a:t>
            </a:r>
            <a:endParaRPr lang="fr-FR" dirty="0"/>
          </a:p>
        </p:txBody>
      </p:sp>
      <p:sp>
        <p:nvSpPr>
          <p:cNvPr id="4" name="Espace réservé du numéro de diapositive 3"/>
          <p:cNvSpPr>
            <a:spLocks noGrp="1"/>
          </p:cNvSpPr>
          <p:nvPr>
            <p:ph type="sldNum" sz="quarter" idx="10"/>
          </p:nvPr>
        </p:nvSpPr>
        <p:spPr/>
        <p:txBody>
          <a:bodyPr/>
          <a:lstStyle/>
          <a:p>
            <a:pPr>
              <a:defRPr/>
            </a:pPr>
            <a:fld id="{6EF0D9A2-AFB5-4A74-A08D-AF944EB8AC25}" type="slidenum">
              <a:rPr lang="fr-FR" smtClean="0"/>
              <a:pPr>
                <a:defRPr/>
              </a:pPr>
              <a:t>15</a:t>
            </a:fld>
            <a:endParaRPr lang="fr-FR"/>
          </a:p>
        </p:txBody>
      </p:sp>
    </p:spTree>
    <p:extLst>
      <p:ext uri="{BB962C8B-B14F-4D97-AF65-F5344CB8AC3E}">
        <p14:creationId xmlns:p14="http://schemas.microsoft.com/office/powerpoint/2010/main" val="2847608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parcours sont la trace de ce que l’élève a appris</a:t>
            </a:r>
            <a:r>
              <a:rPr lang="fr-FR" baseline="0" dirty="0" smtClean="0"/>
              <a:t> et accompli pendant sa scolarité. L’application Folios permet aux élèves de compiler les éléments de leurs parcours.</a:t>
            </a:r>
            <a:endParaRPr lang="fr-FR" dirty="0"/>
          </a:p>
        </p:txBody>
      </p:sp>
      <p:sp>
        <p:nvSpPr>
          <p:cNvPr id="4" name="Espace réservé du numéro de diapositive 3"/>
          <p:cNvSpPr>
            <a:spLocks noGrp="1"/>
          </p:cNvSpPr>
          <p:nvPr>
            <p:ph type="sldNum" sz="quarter" idx="10"/>
          </p:nvPr>
        </p:nvSpPr>
        <p:spPr/>
        <p:txBody>
          <a:bodyPr/>
          <a:lstStyle/>
          <a:p>
            <a:pPr>
              <a:defRPr/>
            </a:pPr>
            <a:fld id="{6EF0D9A2-AFB5-4A74-A08D-AF944EB8AC25}" type="slidenum">
              <a:rPr lang="fr-FR" smtClean="0"/>
              <a:pPr>
                <a:defRPr/>
              </a:pPr>
              <a:t>16</a:t>
            </a:fld>
            <a:endParaRPr lang="fr-FR"/>
          </a:p>
        </p:txBody>
      </p:sp>
    </p:spTree>
    <p:extLst>
      <p:ext uri="{BB962C8B-B14F-4D97-AF65-F5344CB8AC3E}">
        <p14:creationId xmlns:p14="http://schemas.microsoft.com/office/powerpoint/2010/main" val="1345893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6EF0D9A2-AFB5-4A74-A08D-AF944EB8AC25}" type="slidenum">
              <a:rPr lang="fr-FR" smtClean="0"/>
              <a:pPr>
                <a:defRPr/>
              </a:pPr>
              <a:t>2</a:t>
            </a:fld>
            <a:endParaRPr lang="fr-FR"/>
          </a:p>
        </p:txBody>
      </p:sp>
    </p:spTree>
    <p:extLst>
      <p:ext uri="{BB962C8B-B14F-4D97-AF65-F5344CB8AC3E}">
        <p14:creationId xmlns:p14="http://schemas.microsoft.com/office/powerpoint/2010/main" val="524794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dirty="0" smtClean="0"/>
              <a:t>Cette diapositive et les 3 suivantes annoncent ce qui sera développé dans le reste du diaporama</a:t>
            </a:r>
          </a:p>
          <a:p>
            <a:endParaRPr lang="fr-FR" dirty="0"/>
          </a:p>
        </p:txBody>
      </p:sp>
      <p:sp>
        <p:nvSpPr>
          <p:cNvPr id="4" name="Espace réservé du numéro de diapositive 3"/>
          <p:cNvSpPr>
            <a:spLocks noGrp="1"/>
          </p:cNvSpPr>
          <p:nvPr>
            <p:ph type="sldNum" sz="quarter" idx="10"/>
          </p:nvPr>
        </p:nvSpPr>
        <p:spPr/>
        <p:txBody>
          <a:bodyPr/>
          <a:lstStyle/>
          <a:p>
            <a:pPr>
              <a:defRPr/>
            </a:pPr>
            <a:fld id="{6EF0D9A2-AFB5-4A74-A08D-AF944EB8AC25}" type="slidenum">
              <a:rPr lang="fr-FR" smtClean="0"/>
              <a:pPr>
                <a:defRPr/>
              </a:pPr>
              <a:t>3</a:t>
            </a:fld>
            <a:endParaRPr lang="fr-FR"/>
          </a:p>
        </p:txBody>
      </p:sp>
    </p:spTree>
    <p:extLst>
      <p:ext uri="{BB962C8B-B14F-4D97-AF65-F5344CB8AC3E}">
        <p14:creationId xmlns:p14="http://schemas.microsoft.com/office/powerpoint/2010/main" val="2501387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dirty="0" smtClean="0"/>
              <a:t>La restitution des évaluations pourra continuer à se faire sous forme de notes, mais toute autre forme est possible. L’évaluation</a:t>
            </a:r>
            <a:r>
              <a:rPr lang="fr-FR" baseline="0" dirty="0" smtClean="0"/>
              <a:t> de la maitrise des objectifs des programmes pourra se faire sur une échelle à quatre niveaux, comme en primaire. Pour le </a:t>
            </a:r>
            <a:r>
              <a:rPr lang="fr-FR" baseline="0" smtClean="0"/>
              <a:t>DNB </a:t>
            </a:r>
            <a:r>
              <a:rPr lang="fr-FR" baseline="0" smtClean="0"/>
              <a:t>c’est </a:t>
            </a:r>
            <a:r>
              <a:rPr lang="fr-FR" baseline="0" dirty="0" smtClean="0"/>
              <a:t>l’évaluation de la maitrise du socle commun qui constituera le « contrôle continu » (voir pages suivantes).</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6EF0D9A2-AFB5-4A74-A08D-AF944EB8AC25}" type="slidenum">
              <a:rPr lang="fr-FR" smtClean="0"/>
              <a:pPr>
                <a:defRPr/>
              </a:pPr>
              <a:t>4</a:t>
            </a:fld>
            <a:endParaRPr lang="fr-FR"/>
          </a:p>
        </p:txBody>
      </p:sp>
    </p:spTree>
    <p:extLst>
      <p:ext uri="{BB962C8B-B14F-4D97-AF65-F5344CB8AC3E}">
        <p14:creationId xmlns:p14="http://schemas.microsoft.com/office/powerpoint/2010/main" val="3656288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horaires des</a:t>
            </a:r>
            <a:r>
              <a:rPr lang="fr-FR" baseline="0" dirty="0" smtClean="0"/>
              <a:t> enseignements de complément sont moindres que ceux des actuelles options (LCA et LCR), ces enseignements faisant l’objet d’EPI.</a:t>
            </a:r>
          </a:p>
          <a:p>
            <a:r>
              <a:rPr lang="fr-FR" dirty="0" smtClean="0"/>
              <a:t>Pour la LV2 la durée d’enseignement augmente globalement de 25% sur le collège</a:t>
            </a:r>
            <a:r>
              <a:rPr lang="fr-FR" baseline="0" dirty="0" smtClean="0"/>
              <a:t> pour l’ensemble des élèves. Les classes européennes sont supprimées au collège.</a:t>
            </a:r>
            <a:endParaRPr lang="fr-FR" dirty="0"/>
          </a:p>
        </p:txBody>
      </p:sp>
      <p:sp>
        <p:nvSpPr>
          <p:cNvPr id="4" name="Espace réservé du numéro de diapositive 3"/>
          <p:cNvSpPr>
            <a:spLocks noGrp="1"/>
          </p:cNvSpPr>
          <p:nvPr>
            <p:ph type="sldNum" sz="quarter" idx="10"/>
          </p:nvPr>
        </p:nvSpPr>
        <p:spPr/>
        <p:txBody>
          <a:bodyPr/>
          <a:lstStyle/>
          <a:p>
            <a:pPr>
              <a:defRPr/>
            </a:pPr>
            <a:fld id="{6EF0D9A2-AFB5-4A74-A08D-AF944EB8AC25}" type="slidenum">
              <a:rPr lang="fr-FR" smtClean="0"/>
              <a:pPr>
                <a:defRPr/>
              </a:pPr>
              <a:t>5</a:t>
            </a:fld>
            <a:endParaRPr lang="fr-FR"/>
          </a:p>
        </p:txBody>
      </p:sp>
    </p:spTree>
    <p:extLst>
      <p:ext uri="{BB962C8B-B14F-4D97-AF65-F5344CB8AC3E}">
        <p14:creationId xmlns:p14="http://schemas.microsoft.com/office/powerpoint/2010/main" val="3656288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6EF0D9A2-AFB5-4A74-A08D-AF944EB8AC25}" type="slidenum">
              <a:rPr lang="fr-FR" smtClean="0"/>
              <a:pPr>
                <a:defRPr/>
              </a:pPr>
              <a:t>6</a:t>
            </a:fld>
            <a:endParaRPr lang="fr-FR"/>
          </a:p>
        </p:txBody>
      </p:sp>
    </p:spTree>
    <p:extLst>
      <p:ext uri="{BB962C8B-B14F-4D97-AF65-F5344CB8AC3E}">
        <p14:creationId xmlns:p14="http://schemas.microsoft.com/office/powerpoint/2010/main" val="3656288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dirty="0" smtClean="0"/>
              <a:t>À noter : les 4 objectifs du premier domaine du socle commun, présentés ici, devront être maitrisés</a:t>
            </a:r>
            <a:r>
              <a:rPr lang="fr-FR" baseline="0" dirty="0" smtClean="0"/>
              <a:t> chacun, contrairement aux objectifs des autres domaines. L’évaluation des niveaux atteints dans la maitrise des divers éléments du socle commun portera sur les quatre objectifs du domaine 1 et sur les quatre autres domaines, envisagés chacun globalement.</a:t>
            </a:r>
            <a:endParaRPr lang="fr-FR" dirty="0" smtClean="0"/>
          </a:p>
        </p:txBody>
      </p:sp>
      <p:sp>
        <p:nvSpPr>
          <p:cNvPr id="4" name="Espace réservé du numéro de diapositive 3"/>
          <p:cNvSpPr>
            <a:spLocks noGrp="1"/>
          </p:cNvSpPr>
          <p:nvPr>
            <p:ph type="sldNum" sz="quarter" idx="10"/>
          </p:nvPr>
        </p:nvSpPr>
        <p:spPr/>
        <p:txBody>
          <a:bodyPr/>
          <a:lstStyle/>
          <a:p>
            <a:pPr>
              <a:defRPr/>
            </a:pPr>
            <a:fld id="{6EF0D9A2-AFB5-4A74-A08D-AF944EB8AC25}" type="slidenum">
              <a:rPr lang="fr-FR" smtClean="0"/>
              <a:pPr>
                <a:defRPr/>
              </a:pPr>
              <a:t>7</a:t>
            </a:fld>
            <a:endParaRPr lang="fr-FR"/>
          </a:p>
        </p:txBody>
      </p:sp>
    </p:spTree>
    <p:extLst>
      <p:ext uri="{BB962C8B-B14F-4D97-AF65-F5344CB8AC3E}">
        <p14:creationId xmlns:p14="http://schemas.microsoft.com/office/powerpoint/2010/main" val="276108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6EF0D9A2-AFB5-4A74-A08D-AF944EB8AC25}" type="slidenum">
              <a:rPr lang="fr-FR" smtClean="0"/>
              <a:pPr>
                <a:defRPr/>
              </a:pPr>
              <a:t>8</a:t>
            </a:fld>
            <a:endParaRPr lang="fr-FR"/>
          </a:p>
        </p:txBody>
      </p:sp>
    </p:spTree>
    <p:extLst>
      <p:ext uri="{BB962C8B-B14F-4D97-AF65-F5344CB8AC3E}">
        <p14:creationId xmlns:p14="http://schemas.microsoft.com/office/powerpoint/2010/main" val="2337310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Il ne faut pas confondre « bienveillant » et laxiste</a:t>
            </a:r>
            <a:r>
              <a:rPr lang="fr-FR" baseline="0" dirty="0" smtClean="0"/>
              <a:t> : montrer ce qui est positif n’empêche pas de relever aussi ce qui est erroné, ni de le sanctionner, mais la restitution ne doit pas se focaliser sur les points négatifs. </a:t>
            </a:r>
            <a:endParaRPr lang="fr-FR" dirty="0"/>
          </a:p>
        </p:txBody>
      </p:sp>
      <p:sp>
        <p:nvSpPr>
          <p:cNvPr id="4" name="Espace réservé du numéro de diapositive 3"/>
          <p:cNvSpPr>
            <a:spLocks noGrp="1"/>
          </p:cNvSpPr>
          <p:nvPr>
            <p:ph type="sldNum" sz="quarter" idx="10"/>
          </p:nvPr>
        </p:nvSpPr>
        <p:spPr/>
        <p:txBody>
          <a:bodyPr/>
          <a:lstStyle/>
          <a:p>
            <a:pPr>
              <a:defRPr/>
            </a:pPr>
            <a:fld id="{6EF0D9A2-AFB5-4A74-A08D-AF944EB8AC25}" type="slidenum">
              <a:rPr lang="fr-FR" smtClean="0"/>
              <a:pPr>
                <a:defRPr/>
              </a:pPr>
              <a:t>9</a:t>
            </a:fld>
            <a:endParaRPr lang="fr-FR"/>
          </a:p>
        </p:txBody>
      </p:sp>
    </p:spTree>
    <p:extLst>
      <p:ext uri="{BB962C8B-B14F-4D97-AF65-F5344CB8AC3E}">
        <p14:creationId xmlns:p14="http://schemas.microsoft.com/office/powerpoint/2010/main" val="2337310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
        <p:nvSpPr>
          <p:cNvPr id="4" name="Espace réservé du numéro de diapositive 4"/>
          <p:cNvSpPr>
            <a:spLocks noGrp="1"/>
          </p:cNvSpPr>
          <p:nvPr>
            <p:ph type="sldNum" sz="quarter" idx="10"/>
          </p:nvPr>
        </p:nvSpPr>
        <p:spPr>
          <a:xfrm>
            <a:off x="7667625" y="6396038"/>
            <a:ext cx="936625" cy="457200"/>
          </a:xfrm>
          <a:prstGeom prst="rect">
            <a:avLst/>
          </a:prstGeom>
        </p:spPr>
        <p:txBody>
          <a:bodyPr/>
          <a:lstStyle>
            <a:lvl1pPr fontAlgn="auto">
              <a:spcBef>
                <a:spcPts val="0"/>
              </a:spcBef>
              <a:spcAft>
                <a:spcPts val="0"/>
              </a:spcAft>
              <a:defRPr>
                <a:latin typeface="+mn-lt"/>
              </a:defRPr>
            </a:lvl1pPr>
          </a:lstStyle>
          <a:p>
            <a:pPr>
              <a:defRPr/>
            </a:pPr>
            <a:r>
              <a:rPr lang="fr-FR"/>
              <a:t>&gt;</a:t>
            </a:r>
            <a:r>
              <a:rPr lang="fr-FR" b="1"/>
              <a:t> </a:t>
            </a:r>
            <a:fld id="{974B495A-31AC-4BBF-AD43-2FC745AFC682}" type="slidenum">
              <a:rPr lang="fr-FR" b="1"/>
              <a:pPr>
                <a:defRPr/>
              </a:pPr>
              <a:t>‹N°›</a:t>
            </a:fld>
            <a:endParaRPr lang="fr-FR" b="1"/>
          </a:p>
        </p:txBody>
      </p:sp>
      <p:sp>
        <p:nvSpPr>
          <p:cNvPr id="5" name="Espace réservé du pied de page 5"/>
          <p:cNvSpPr>
            <a:spLocks noGrp="1"/>
          </p:cNvSpPr>
          <p:nvPr>
            <p:ph type="ftr" sz="quarter" idx="11"/>
          </p:nvPr>
        </p:nvSpPr>
        <p:spPr>
          <a:xfrm>
            <a:off x="1652588" y="6372225"/>
            <a:ext cx="3048000" cy="296863"/>
          </a:xfrm>
          <a:prstGeom prst="rect">
            <a:avLst/>
          </a:prstGeom>
        </p:spPr>
        <p:txBody>
          <a:bodyPr/>
          <a:lstStyle>
            <a:lvl1pPr>
              <a:defRPr>
                <a:solidFill>
                  <a:srgbClr val="000000"/>
                </a:solidFill>
              </a:defRPr>
            </a:lvl1pPr>
          </a:lstStyle>
          <a:p>
            <a:pPr>
              <a:defRPr/>
            </a:pPr>
            <a:r>
              <a:rPr lang="fr-FR" altLang="fr-FR"/>
              <a:t>Direction générale de l'enseignement scolaire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numéro de diapositive 4"/>
          <p:cNvSpPr>
            <a:spLocks noGrp="1"/>
          </p:cNvSpPr>
          <p:nvPr>
            <p:ph type="sldNum" sz="quarter" idx="10"/>
          </p:nvPr>
        </p:nvSpPr>
        <p:spPr>
          <a:xfrm>
            <a:off x="7667625" y="6396038"/>
            <a:ext cx="936625" cy="457200"/>
          </a:xfrm>
          <a:prstGeom prst="rect">
            <a:avLst/>
          </a:prstGeom>
        </p:spPr>
        <p:txBody>
          <a:bodyPr/>
          <a:lstStyle>
            <a:lvl1pPr fontAlgn="auto">
              <a:spcBef>
                <a:spcPts val="0"/>
              </a:spcBef>
              <a:spcAft>
                <a:spcPts val="0"/>
              </a:spcAft>
              <a:defRPr>
                <a:latin typeface="+mn-lt"/>
              </a:defRPr>
            </a:lvl1pPr>
          </a:lstStyle>
          <a:p>
            <a:pPr>
              <a:defRPr/>
            </a:pPr>
            <a:r>
              <a:rPr lang="fr-FR"/>
              <a:t>&gt;</a:t>
            </a:r>
            <a:r>
              <a:rPr lang="fr-FR" b="1"/>
              <a:t> </a:t>
            </a:r>
            <a:fld id="{1CE6A7AD-FDAB-4E9D-9742-9D06B7C80903}" type="slidenum">
              <a:rPr lang="fr-FR" b="1"/>
              <a:pPr>
                <a:defRPr/>
              </a:pPr>
              <a:t>‹N°›</a:t>
            </a:fld>
            <a:endParaRPr lang="fr-FR" b="1"/>
          </a:p>
        </p:txBody>
      </p:sp>
      <p:sp>
        <p:nvSpPr>
          <p:cNvPr id="5" name="Espace réservé du pied de page 5"/>
          <p:cNvSpPr>
            <a:spLocks noGrp="1"/>
          </p:cNvSpPr>
          <p:nvPr>
            <p:ph type="ftr" sz="quarter" idx="11"/>
          </p:nvPr>
        </p:nvSpPr>
        <p:spPr>
          <a:xfrm>
            <a:off x="1652588" y="6372225"/>
            <a:ext cx="3048000" cy="296863"/>
          </a:xfrm>
          <a:prstGeom prst="rect">
            <a:avLst/>
          </a:prstGeom>
        </p:spPr>
        <p:txBody>
          <a:bodyPr/>
          <a:lstStyle>
            <a:lvl1pPr>
              <a:defRPr>
                <a:solidFill>
                  <a:srgbClr val="000000"/>
                </a:solidFill>
              </a:defRPr>
            </a:lvl1pPr>
          </a:lstStyle>
          <a:p>
            <a:pPr>
              <a:defRPr/>
            </a:pPr>
            <a:r>
              <a:rPr lang="fr-FR" altLang="fr-FR"/>
              <a:t>Direction générale de l'enseignement scolaire</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115888"/>
            <a:ext cx="2057400" cy="541020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115888"/>
            <a:ext cx="6019800" cy="54102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numéro de diapositive 4"/>
          <p:cNvSpPr>
            <a:spLocks noGrp="1"/>
          </p:cNvSpPr>
          <p:nvPr>
            <p:ph type="sldNum" sz="quarter" idx="10"/>
          </p:nvPr>
        </p:nvSpPr>
        <p:spPr>
          <a:xfrm>
            <a:off x="7667625" y="6396038"/>
            <a:ext cx="936625" cy="457200"/>
          </a:xfrm>
          <a:prstGeom prst="rect">
            <a:avLst/>
          </a:prstGeom>
        </p:spPr>
        <p:txBody>
          <a:bodyPr/>
          <a:lstStyle>
            <a:lvl1pPr fontAlgn="auto">
              <a:spcBef>
                <a:spcPts val="0"/>
              </a:spcBef>
              <a:spcAft>
                <a:spcPts val="0"/>
              </a:spcAft>
              <a:defRPr>
                <a:latin typeface="+mn-lt"/>
              </a:defRPr>
            </a:lvl1pPr>
          </a:lstStyle>
          <a:p>
            <a:pPr>
              <a:defRPr/>
            </a:pPr>
            <a:r>
              <a:rPr lang="fr-FR"/>
              <a:t>&gt;</a:t>
            </a:r>
            <a:r>
              <a:rPr lang="fr-FR" b="1"/>
              <a:t> </a:t>
            </a:r>
            <a:fld id="{D741F23F-01F5-4213-842F-E313271E0EB5}" type="slidenum">
              <a:rPr lang="fr-FR" b="1"/>
              <a:pPr>
                <a:defRPr/>
              </a:pPr>
              <a:t>‹N°›</a:t>
            </a:fld>
            <a:endParaRPr lang="fr-FR" b="1"/>
          </a:p>
        </p:txBody>
      </p:sp>
      <p:sp>
        <p:nvSpPr>
          <p:cNvPr id="5" name="Espace réservé du pied de page 5"/>
          <p:cNvSpPr>
            <a:spLocks noGrp="1"/>
          </p:cNvSpPr>
          <p:nvPr>
            <p:ph type="ftr" sz="quarter" idx="11"/>
          </p:nvPr>
        </p:nvSpPr>
        <p:spPr>
          <a:xfrm>
            <a:off x="1652588" y="6372225"/>
            <a:ext cx="3048000" cy="296863"/>
          </a:xfrm>
          <a:prstGeom prst="rect">
            <a:avLst/>
          </a:prstGeom>
        </p:spPr>
        <p:txBody>
          <a:bodyPr/>
          <a:lstStyle>
            <a:lvl1pPr>
              <a:defRPr>
                <a:solidFill>
                  <a:srgbClr val="000000"/>
                </a:solidFill>
              </a:defRPr>
            </a:lvl1pPr>
          </a:lstStyle>
          <a:p>
            <a:pPr>
              <a:defRPr/>
            </a:pPr>
            <a:r>
              <a:rPr lang="fr-FR" altLang="fr-FR"/>
              <a:t>Direction générale de l'enseignement scolaire</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re et diagramme ou organigramme">
    <p:spTree>
      <p:nvGrpSpPr>
        <p:cNvPr id="1" name=""/>
        <p:cNvGrpSpPr/>
        <p:nvPr/>
      </p:nvGrpSpPr>
      <p:grpSpPr>
        <a:xfrm>
          <a:off x="0" y="0"/>
          <a:ext cx="0" cy="0"/>
          <a:chOff x="0" y="0"/>
          <a:chExt cx="0" cy="0"/>
        </a:xfrm>
      </p:grpSpPr>
      <p:sp>
        <p:nvSpPr>
          <p:cNvPr id="2" name="Titre 1"/>
          <p:cNvSpPr>
            <a:spLocks noGrp="1"/>
          </p:cNvSpPr>
          <p:nvPr>
            <p:ph type="title"/>
          </p:nvPr>
        </p:nvSpPr>
        <p:spPr>
          <a:xfrm>
            <a:off x="468313" y="115888"/>
            <a:ext cx="8218487" cy="1225550"/>
          </a:xfrm>
        </p:spPr>
        <p:txBody>
          <a:bodyPr/>
          <a:lstStyle/>
          <a:p>
            <a:r>
              <a:rPr lang="fr-FR" smtClean="0"/>
              <a:t>Modifiez le style du titre</a:t>
            </a:r>
            <a:endParaRPr lang="fr-FR"/>
          </a:p>
        </p:txBody>
      </p:sp>
      <p:sp>
        <p:nvSpPr>
          <p:cNvPr id="3" name="Espace réservé du graphique SmartArt 2"/>
          <p:cNvSpPr>
            <a:spLocks noGrp="1"/>
          </p:cNvSpPr>
          <p:nvPr>
            <p:ph type="dgm" idx="1"/>
          </p:nvPr>
        </p:nvSpPr>
        <p:spPr>
          <a:xfrm>
            <a:off x="457200" y="1773238"/>
            <a:ext cx="8075613" cy="3752850"/>
          </a:xfrm>
        </p:spPr>
        <p:txBody>
          <a:bodyPr/>
          <a:lstStyle/>
          <a:p>
            <a:pPr lvl="0"/>
            <a:endParaRPr lang="fr-FR" noProof="0"/>
          </a:p>
        </p:txBody>
      </p:sp>
      <p:sp>
        <p:nvSpPr>
          <p:cNvPr id="4" name="Espace réservé du numéro de diapositive 3"/>
          <p:cNvSpPr>
            <a:spLocks noGrp="1"/>
          </p:cNvSpPr>
          <p:nvPr>
            <p:ph type="sldNum" sz="quarter" idx="10"/>
          </p:nvPr>
        </p:nvSpPr>
        <p:spPr>
          <a:xfrm>
            <a:off x="7667625" y="6396038"/>
            <a:ext cx="936625" cy="457200"/>
          </a:xfrm>
          <a:prstGeom prst="rect">
            <a:avLst/>
          </a:prstGeom>
        </p:spPr>
        <p:txBody>
          <a:bodyPr/>
          <a:lstStyle>
            <a:lvl1pPr fontAlgn="auto">
              <a:spcBef>
                <a:spcPts val="0"/>
              </a:spcBef>
              <a:spcAft>
                <a:spcPts val="0"/>
              </a:spcAft>
              <a:defRPr>
                <a:latin typeface="+mn-lt"/>
              </a:defRPr>
            </a:lvl1pPr>
          </a:lstStyle>
          <a:p>
            <a:pPr>
              <a:defRPr/>
            </a:pPr>
            <a:r>
              <a:rPr lang="fr-FR"/>
              <a:t>&gt;</a:t>
            </a:r>
            <a:r>
              <a:rPr lang="fr-FR" b="1"/>
              <a:t> </a:t>
            </a:r>
            <a:fld id="{F847E929-CBCA-4873-8E64-DB479EF87817}" type="slidenum">
              <a:rPr lang="fr-FR" b="1"/>
              <a:pPr>
                <a:defRPr/>
              </a:pPr>
              <a:t>‹N°›</a:t>
            </a:fld>
            <a:endParaRPr lang="fr-FR" b="1"/>
          </a:p>
        </p:txBody>
      </p:sp>
      <p:sp>
        <p:nvSpPr>
          <p:cNvPr id="5" name="Espace réservé du pied de page 4"/>
          <p:cNvSpPr>
            <a:spLocks noGrp="1"/>
          </p:cNvSpPr>
          <p:nvPr>
            <p:ph type="ftr" sz="quarter" idx="11"/>
          </p:nvPr>
        </p:nvSpPr>
        <p:spPr>
          <a:xfrm>
            <a:off x="1652588" y="6372225"/>
            <a:ext cx="3048000" cy="296863"/>
          </a:xfrm>
          <a:prstGeom prst="rect">
            <a:avLst/>
          </a:prstGeom>
        </p:spPr>
        <p:txBody>
          <a:bodyPr/>
          <a:lstStyle>
            <a:lvl1pPr>
              <a:defRPr>
                <a:solidFill>
                  <a:srgbClr val="000000"/>
                </a:solidFill>
              </a:defRPr>
            </a:lvl1pPr>
          </a:lstStyle>
          <a:p>
            <a:pPr>
              <a:defRPr/>
            </a:pPr>
            <a:r>
              <a:rPr lang="fr-FR" altLang="fr-FR"/>
              <a:t>Direction générale de l'enseignement scolaire</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simpl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204250730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vertical et text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42087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endParaRPr lang="fr-FR" dirty="0" smtClean="0"/>
          </a:p>
        </p:txBody>
      </p:sp>
      <p:sp>
        <p:nvSpPr>
          <p:cNvPr id="4" name="Espace réservé de la date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cs typeface="Arial" pitchFamily="34" charset="0"/>
              </a:defRPr>
            </a:lvl1pPr>
          </a:lstStyle>
          <a:p>
            <a:fld id="{524C8911-2C3E-4ABF-8FC8-714B3A73F011}" type="datetime1">
              <a:rPr lang="fr-FR" altLang="fr-FR"/>
              <a:pPr/>
              <a:t>03/05/2016</a:t>
            </a:fld>
            <a:endParaRPr lang="fr-FR" altLang="fr-FR" dirty="0"/>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a:cs typeface="Arial" pitchFamily="34" charset="0"/>
              </a:defRPr>
            </a:lvl1pPr>
          </a:lstStyle>
          <a:p>
            <a:r>
              <a:rPr lang="fr-FR" altLang="fr-FR"/>
              <a:t>Document de travail à ne pas diffuser</a:t>
            </a: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cs typeface="Arial" pitchFamily="34" charset="0"/>
              </a:defRPr>
            </a:lvl1pPr>
          </a:lstStyle>
          <a:p>
            <a:fld id="{8FECE3FF-E3B6-4B09-969F-25142EA41CAA}" type="slidenum">
              <a:rPr lang="fr-FR" altLang="fr-FR"/>
              <a:pPr/>
              <a:t>‹N°›</a:t>
            </a:fld>
            <a:endParaRPr lang="fr-FR" altLang="fr-FR"/>
          </a:p>
        </p:txBody>
      </p:sp>
    </p:spTree>
    <p:extLst>
      <p:ext uri="{BB962C8B-B14F-4D97-AF65-F5344CB8AC3E}">
        <p14:creationId xmlns:p14="http://schemas.microsoft.com/office/powerpoint/2010/main" val="38331833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dirty="0"/>
          </a:p>
        </p:txBody>
      </p:sp>
      <p:sp>
        <p:nvSpPr>
          <p:cNvPr id="3" name="Espace réservé du contenu 2"/>
          <p:cNvSpPr>
            <a:spLocks noGrp="1"/>
          </p:cNvSpPr>
          <p:nvPr>
            <p:ph idx="1"/>
          </p:nvPr>
        </p:nvSpPr>
        <p:spPr/>
        <p:txBody>
          <a:bodyPr/>
          <a:lstStyle>
            <a:lvl1pPr>
              <a:defRPr>
                <a:solidFill>
                  <a:srgbClr val="1C1850"/>
                </a:solidFill>
              </a:defRPr>
            </a:lvl1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38426866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Rectangle 5"/>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eaLnBrk="1" hangingPunct="1">
              <a:defRPr sz="900">
                <a:solidFill>
                  <a:schemeClr val="accent1"/>
                </a:solidFill>
                <a:latin typeface="Calibri" charset="0"/>
                <a:ea typeface="ＭＳ Ｐゴシック" charset="0"/>
                <a:cs typeface="Arial" charset="0"/>
              </a:defRPr>
            </a:lvl1pPr>
          </a:lstStyle>
          <a:p>
            <a:pPr>
              <a:defRPr/>
            </a:pPr>
            <a:endParaRPr lang="fr-FR"/>
          </a:p>
        </p:txBody>
      </p:sp>
    </p:spTree>
    <p:extLst>
      <p:ext uri="{BB962C8B-B14F-4D97-AF65-F5344CB8AC3E}">
        <p14:creationId xmlns:p14="http://schemas.microsoft.com/office/powerpoint/2010/main" val="35896447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dirty="0"/>
          </a:p>
        </p:txBody>
      </p:sp>
      <p:sp>
        <p:nvSpPr>
          <p:cNvPr id="3" name="Espace réservé du contenu 2"/>
          <p:cNvSpPr>
            <a:spLocks noGrp="1"/>
          </p:cNvSpPr>
          <p:nvPr>
            <p:ph sz="half" idx="1"/>
          </p:nvPr>
        </p:nvSpPr>
        <p:spPr>
          <a:xfrm>
            <a:off x="467545" y="1484784"/>
            <a:ext cx="4028256" cy="4536604"/>
          </a:xfrm>
        </p:spPr>
        <p:txBody>
          <a:bodyPr/>
          <a:lstStyle>
            <a:lvl1pPr>
              <a:defRPr sz="2000"/>
            </a:lvl1pPr>
            <a:lvl2pPr>
              <a:defRPr sz="2000"/>
            </a:lvl2pPr>
            <a:lvl3pPr>
              <a:defRPr sz="2000"/>
            </a:lvl3pPr>
            <a:lvl4pPr>
              <a:defRPr sz="1500"/>
            </a:lvl4pPr>
            <a:lvl5pPr>
              <a:defRPr sz="15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4648200" y="1484784"/>
            <a:ext cx="4028256" cy="4536604"/>
          </a:xfrm>
        </p:spPr>
        <p:txBody>
          <a:bodyPr/>
          <a:lstStyle>
            <a:lvl1pPr>
              <a:defRPr sz="2000"/>
            </a:lvl1pPr>
            <a:lvl2pPr>
              <a:defRPr sz="2000"/>
            </a:lvl2pPr>
            <a:lvl3pPr>
              <a:defRPr sz="2000"/>
            </a:lvl3pPr>
            <a:lvl4pPr>
              <a:defRPr sz="1500"/>
            </a:lvl4pPr>
            <a:lvl5pPr>
              <a:defRPr sz="15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pied de page 4"/>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eaLnBrk="1" hangingPunct="1">
              <a:defRPr sz="900">
                <a:solidFill>
                  <a:schemeClr val="accent1"/>
                </a:solidFill>
                <a:latin typeface="Calibri" charset="0"/>
                <a:ea typeface="ＭＳ Ｐゴシック" charset="0"/>
                <a:cs typeface="Arial" charset="0"/>
              </a:defRPr>
            </a:lvl1pPr>
          </a:lstStyle>
          <a:p>
            <a:pPr>
              <a:defRPr/>
            </a:pPr>
            <a:endParaRPr lang="fr-FR"/>
          </a:p>
        </p:txBody>
      </p:sp>
    </p:spTree>
    <p:extLst>
      <p:ext uri="{BB962C8B-B14F-4D97-AF65-F5344CB8AC3E}">
        <p14:creationId xmlns:p14="http://schemas.microsoft.com/office/powerpoint/2010/main" val="21857530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aseline="0"/>
            </a:lvl1pPr>
          </a:lstStyle>
          <a:p>
            <a:r>
              <a:rPr lang="fr-FR" smtClean="0"/>
              <a:t>Cliquez et modifiez le titre</a:t>
            </a:r>
            <a:endParaRPr lang="fr-FR" dirty="0"/>
          </a:p>
        </p:txBody>
      </p:sp>
      <p:sp>
        <p:nvSpPr>
          <p:cNvPr id="5" name="Espace réservé pour une image  2"/>
          <p:cNvSpPr>
            <a:spLocks noGrp="1"/>
          </p:cNvSpPr>
          <p:nvPr>
            <p:ph type="pic" idx="1"/>
          </p:nvPr>
        </p:nvSpPr>
        <p:spPr>
          <a:xfrm>
            <a:off x="467544" y="1916832"/>
            <a:ext cx="8136904" cy="40427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smtClean="0"/>
          </a:p>
        </p:txBody>
      </p:sp>
      <p:sp>
        <p:nvSpPr>
          <p:cNvPr id="6" name="Espace réservé du texte 3"/>
          <p:cNvSpPr>
            <a:spLocks noGrp="1"/>
          </p:cNvSpPr>
          <p:nvPr>
            <p:ph type="body" sz="half" idx="2"/>
          </p:nvPr>
        </p:nvSpPr>
        <p:spPr>
          <a:xfrm>
            <a:off x="467544" y="1412776"/>
            <a:ext cx="5702424" cy="360040"/>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7" name="Rectangle 5"/>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eaLnBrk="1" hangingPunct="1">
              <a:defRPr sz="900">
                <a:solidFill>
                  <a:schemeClr val="accent1"/>
                </a:solidFill>
                <a:latin typeface="Calibri" charset="0"/>
                <a:ea typeface="ＭＳ Ｐゴシック" charset="0"/>
                <a:cs typeface="Arial" charset="0"/>
              </a:defRPr>
            </a:lvl1pPr>
          </a:lstStyle>
          <a:p>
            <a:pPr>
              <a:defRPr/>
            </a:pPr>
            <a:endParaRPr lang="fr-FR"/>
          </a:p>
        </p:txBody>
      </p:sp>
    </p:spTree>
    <p:extLst>
      <p:ext uri="{BB962C8B-B14F-4D97-AF65-F5344CB8AC3E}">
        <p14:creationId xmlns:p14="http://schemas.microsoft.com/office/powerpoint/2010/main" val="4064443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numéro de diapositive 4"/>
          <p:cNvSpPr>
            <a:spLocks noGrp="1"/>
          </p:cNvSpPr>
          <p:nvPr>
            <p:ph type="sldNum" sz="quarter" idx="10"/>
          </p:nvPr>
        </p:nvSpPr>
        <p:spPr>
          <a:xfrm>
            <a:off x="7667625" y="6396038"/>
            <a:ext cx="936625" cy="457200"/>
          </a:xfrm>
          <a:prstGeom prst="rect">
            <a:avLst/>
          </a:prstGeom>
        </p:spPr>
        <p:txBody>
          <a:bodyPr/>
          <a:lstStyle>
            <a:lvl1pPr fontAlgn="auto">
              <a:spcBef>
                <a:spcPts val="0"/>
              </a:spcBef>
              <a:spcAft>
                <a:spcPts val="0"/>
              </a:spcAft>
              <a:defRPr>
                <a:latin typeface="+mn-lt"/>
              </a:defRPr>
            </a:lvl1pPr>
          </a:lstStyle>
          <a:p>
            <a:pPr>
              <a:defRPr/>
            </a:pPr>
            <a:r>
              <a:rPr lang="fr-FR"/>
              <a:t>&gt;</a:t>
            </a:r>
            <a:r>
              <a:rPr lang="fr-FR" b="1"/>
              <a:t> </a:t>
            </a:r>
            <a:fld id="{7A043810-06AA-4924-89CB-B87AA96D0378}" type="slidenum">
              <a:rPr lang="fr-FR" b="1"/>
              <a:pPr>
                <a:defRPr/>
              </a:pPr>
              <a:t>‹N°›</a:t>
            </a:fld>
            <a:endParaRPr lang="fr-FR" b="1"/>
          </a:p>
        </p:txBody>
      </p:sp>
      <p:sp>
        <p:nvSpPr>
          <p:cNvPr id="5" name="Espace réservé du pied de page 5"/>
          <p:cNvSpPr>
            <a:spLocks noGrp="1"/>
          </p:cNvSpPr>
          <p:nvPr>
            <p:ph type="ftr" sz="quarter" idx="11"/>
          </p:nvPr>
        </p:nvSpPr>
        <p:spPr>
          <a:xfrm>
            <a:off x="1652588" y="6372225"/>
            <a:ext cx="3048000" cy="296863"/>
          </a:xfrm>
          <a:prstGeom prst="rect">
            <a:avLst/>
          </a:prstGeom>
        </p:spPr>
        <p:txBody>
          <a:bodyPr/>
          <a:lstStyle>
            <a:lvl1pPr>
              <a:defRPr>
                <a:solidFill>
                  <a:srgbClr val="000000"/>
                </a:solidFill>
              </a:defRPr>
            </a:lvl1pPr>
          </a:lstStyle>
          <a:p>
            <a:pPr>
              <a:defRPr/>
            </a:pPr>
            <a:r>
              <a:rPr lang="fr-FR" altLang="fr-FR" dirty="0"/>
              <a:t>Direction générale de l'enseignement scolaire</a:t>
            </a: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aseline="0"/>
            </a:lvl1pPr>
          </a:lstStyle>
          <a:p>
            <a:r>
              <a:rPr lang="fr-FR" smtClean="0"/>
              <a:t>Cliquez et modifiez le titre</a:t>
            </a:r>
            <a:endParaRPr lang="fr-FR" dirty="0"/>
          </a:p>
        </p:txBody>
      </p:sp>
      <p:sp>
        <p:nvSpPr>
          <p:cNvPr id="7" name="Rectangle 5"/>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eaLnBrk="1" hangingPunct="1">
              <a:defRPr sz="900">
                <a:solidFill>
                  <a:schemeClr val="accent1"/>
                </a:solidFill>
                <a:latin typeface="Calibri" charset="0"/>
                <a:ea typeface="ＭＳ Ｐゴシック" charset="0"/>
                <a:cs typeface="Arial" charset="0"/>
              </a:defRPr>
            </a:lvl1pPr>
          </a:lstStyle>
          <a:p>
            <a:pPr>
              <a:defRPr/>
            </a:pPr>
            <a:endParaRPr lang="fr-FR"/>
          </a:p>
        </p:txBody>
      </p:sp>
    </p:spTree>
    <p:extLst>
      <p:ext uri="{BB962C8B-B14F-4D97-AF65-F5344CB8AC3E}">
        <p14:creationId xmlns:p14="http://schemas.microsoft.com/office/powerpoint/2010/main" val="10778219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re vertical et texte">
    <p:spTree>
      <p:nvGrpSpPr>
        <p:cNvPr id="1" name=""/>
        <p:cNvGrpSpPr/>
        <p:nvPr/>
      </p:nvGrpSpPr>
      <p:grpSpPr>
        <a:xfrm>
          <a:off x="0" y="0"/>
          <a:ext cx="0" cy="0"/>
          <a:chOff x="0" y="0"/>
          <a:chExt cx="0" cy="0"/>
        </a:xfrm>
      </p:grpSpPr>
    </p:spTree>
    <p:extLst>
      <p:ext uri="{BB962C8B-B14F-4D97-AF65-F5344CB8AC3E}">
        <p14:creationId xmlns:p14="http://schemas.microsoft.com/office/powerpoint/2010/main" val="7082741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cs typeface="Arial" pitchFamily="34" charset="0"/>
              </a:defRPr>
            </a:lvl1pPr>
          </a:lstStyle>
          <a:p>
            <a:fld id="{524C8911-2C3E-4ABF-8FC8-714B3A73F011}" type="datetime1">
              <a:rPr lang="fr-FR" altLang="fr-FR">
                <a:solidFill>
                  <a:prstClr val="black"/>
                </a:solidFill>
              </a:rPr>
              <a:pPr/>
              <a:t>03/05/2016</a:t>
            </a:fld>
            <a:endParaRPr lang="fr-FR" altLang="fr-FR">
              <a:solidFill>
                <a:prstClr val="black"/>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a:cs typeface="Arial" pitchFamily="34" charset="0"/>
              </a:defRPr>
            </a:lvl1pPr>
          </a:lstStyle>
          <a:p>
            <a:r>
              <a:rPr lang="fr-FR" altLang="fr-FR">
                <a:solidFill>
                  <a:prstClr val="black"/>
                </a:solidFill>
              </a:rPr>
              <a:t>Document de travail à ne pas diffuser</a:t>
            </a: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cs typeface="Arial" pitchFamily="34" charset="0"/>
              </a:defRPr>
            </a:lvl1pPr>
          </a:lstStyle>
          <a:p>
            <a:fld id="{8FECE3FF-E3B6-4B09-969F-25142EA41CAA}" type="slidenum">
              <a:rPr lang="fr-FR" altLang="fr-FR">
                <a:solidFill>
                  <a:prstClr val="black"/>
                </a:solidFill>
              </a:rPr>
              <a:pPr/>
              <a:t>‹N°›</a:t>
            </a:fld>
            <a:endParaRPr lang="fr-FR" altLang="fr-FR">
              <a:solidFill>
                <a:prstClr val="black"/>
              </a:solidFill>
            </a:endParaRPr>
          </a:p>
        </p:txBody>
      </p:sp>
    </p:spTree>
    <p:extLst>
      <p:ext uri="{BB962C8B-B14F-4D97-AF65-F5344CB8AC3E}">
        <p14:creationId xmlns:p14="http://schemas.microsoft.com/office/powerpoint/2010/main" val="2663658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Espace réservé du numéro de diapositive 4"/>
          <p:cNvSpPr>
            <a:spLocks noGrp="1"/>
          </p:cNvSpPr>
          <p:nvPr>
            <p:ph type="sldNum" sz="quarter" idx="10"/>
          </p:nvPr>
        </p:nvSpPr>
        <p:spPr>
          <a:xfrm>
            <a:off x="7667625" y="6396038"/>
            <a:ext cx="936625" cy="457200"/>
          </a:xfrm>
          <a:prstGeom prst="rect">
            <a:avLst/>
          </a:prstGeom>
        </p:spPr>
        <p:txBody>
          <a:bodyPr/>
          <a:lstStyle>
            <a:lvl1pPr fontAlgn="auto">
              <a:spcBef>
                <a:spcPts val="0"/>
              </a:spcBef>
              <a:spcAft>
                <a:spcPts val="0"/>
              </a:spcAft>
              <a:defRPr>
                <a:latin typeface="+mn-lt"/>
              </a:defRPr>
            </a:lvl1pPr>
          </a:lstStyle>
          <a:p>
            <a:pPr>
              <a:defRPr/>
            </a:pPr>
            <a:r>
              <a:rPr lang="fr-FR"/>
              <a:t>&gt;</a:t>
            </a:r>
            <a:r>
              <a:rPr lang="fr-FR" b="1"/>
              <a:t> </a:t>
            </a:r>
            <a:fld id="{4CF8D2B9-0E8D-43FF-92D6-E950144AB6C8}" type="slidenum">
              <a:rPr lang="fr-FR" b="1"/>
              <a:pPr>
                <a:defRPr/>
              </a:pPr>
              <a:t>‹N°›</a:t>
            </a:fld>
            <a:endParaRPr lang="fr-FR" b="1"/>
          </a:p>
        </p:txBody>
      </p:sp>
      <p:sp>
        <p:nvSpPr>
          <p:cNvPr id="5" name="Espace réservé du pied de page 5"/>
          <p:cNvSpPr>
            <a:spLocks noGrp="1"/>
          </p:cNvSpPr>
          <p:nvPr>
            <p:ph type="ftr" sz="quarter" idx="11"/>
          </p:nvPr>
        </p:nvSpPr>
        <p:spPr>
          <a:xfrm>
            <a:off x="1652588" y="6372225"/>
            <a:ext cx="3048000" cy="296863"/>
          </a:xfrm>
          <a:prstGeom prst="rect">
            <a:avLst/>
          </a:prstGeom>
        </p:spPr>
        <p:txBody>
          <a:bodyPr/>
          <a:lstStyle>
            <a:lvl1pPr>
              <a:defRPr>
                <a:solidFill>
                  <a:srgbClr val="000000"/>
                </a:solidFill>
              </a:defRPr>
            </a:lvl1pPr>
          </a:lstStyle>
          <a:p>
            <a:pPr>
              <a:defRPr/>
            </a:pPr>
            <a:r>
              <a:rPr lang="fr-FR" altLang="fr-FR"/>
              <a:t>Direction générale de l'enseignement scolaire</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773238"/>
            <a:ext cx="3960813" cy="3752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570413" y="1773238"/>
            <a:ext cx="3962400" cy="3752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numéro de diapositive 4"/>
          <p:cNvSpPr>
            <a:spLocks noGrp="1"/>
          </p:cNvSpPr>
          <p:nvPr>
            <p:ph type="sldNum" sz="quarter" idx="10"/>
          </p:nvPr>
        </p:nvSpPr>
        <p:spPr>
          <a:xfrm>
            <a:off x="7667625" y="6396038"/>
            <a:ext cx="936625" cy="457200"/>
          </a:xfrm>
          <a:prstGeom prst="rect">
            <a:avLst/>
          </a:prstGeom>
        </p:spPr>
        <p:txBody>
          <a:bodyPr/>
          <a:lstStyle>
            <a:lvl1pPr fontAlgn="auto">
              <a:spcBef>
                <a:spcPts val="0"/>
              </a:spcBef>
              <a:spcAft>
                <a:spcPts val="0"/>
              </a:spcAft>
              <a:defRPr>
                <a:latin typeface="+mn-lt"/>
              </a:defRPr>
            </a:lvl1pPr>
          </a:lstStyle>
          <a:p>
            <a:pPr>
              <a:defRPr/>
            </a:pPr>
            <a:r>
              <a:rPr lang="fr-FR"/>
              <a:t>&gt;</a:t>
            </a:r>
            <a:r>
              <a:rPr lang="fr-FR" b="1"/>
              <a:t> </a:t>
            </a:r>
            <a:fld id="{9184092B-46AC-44D7-A83A-11C97B23A2A8}" type="slidenum">
              <a:rPr lang="fr-FR" b="1"/>
              <a:pPr>
                <a:defRPr/>
              </a:pPr>
              <a:t>‹N°›</a:t>
            </a:fld>
            <a:endParaRPr lang="fr-FR" b="1"/>
          </a:p>
        </p:txBody>
      </p:sp>
      <p:sp>
        <p:nvSpPr>
          <p:cNvPr id="6" name="Espace réservé du pied de page 5"/>
          <p:cNvSpPr>
            <a:spLocks noGrp="1"/>
          </p:cNvSpPr>
          <p:nvPr>
            <p:ph type="ftr" sz="quarter" idx="11"/>
          </p:nvPr>
        </p:nvSpPr>
        <p:spPr>
          <a:xfrm>
            <a:off x="1652588" y="6372225"/>
            <a:ext cx="3048000" cy="296863"/>
          </a:xfrm>
          <a:prstGeom prst="rect">
            <a:avLst/>
          </a:prstGeom>
        </p:spPr>
        <p:txBody>
          <a:bodyPr/>
          <a:lstStyle>
            <a:lvl1pPr>
              <a:defRPr>
                <a:solidFill>
                  <a:srgbClr val="000000"/>
                </a:solidFill>
              </a:defRPr>
            </a:lvl1pPr>
          </a:lstStyle>
          <a:p>
            <a:pPr>
              <a:defRPr/>
            </a:pPr>
            <a:r>
              <a:rPr lang="fr-FR" altLang="fr-FR"/>
              <a:t>Direction générale de l'enseignement scolaire</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u numéro de diapositive 4"/>
          <p:cNvSpPr>
            <a:spLocks noGrp="1"/>
          </p:cNvSpPr>
          <p:nvPr>
            <p:ph type="sldNum" sz="quarter" idx="10"/>
          </p:nvPr>
        </p:nvSpPr>
        <p:spPr>
          <a:xfrm>
            <a:off x="7667625" y="6396038"/>
            <a:ext cx="936625" cy="457200"/>
          </a:xfrm>
          <a:prstGeom prst="rect">
            <a:avLst/>
          </a:prstGeom>
        </p:spPr>
        <p:txBody>
          <a:bodyPr/>
          <a:lstStyle>
            <a:lvl1pPr fontAlgn="auto">
              <a:spcBef>
                <a:spcPts val="0"/>
              </a:spcBef>
              <a:spcAft>
                <a:spcPts val="0"/>
              </a:spcAft>
              <a:defRPr>
                <a:latin typeface="+mn-lt"/>
              </a:defRPr>
            </a:lvl1pPr>
          </a:lstStyle>
          <a:p>
            <a:pPr>
              <a:defRPr/>
            </a:pPr>
            <a:r>
              <a:rPr lang="fr-FR"/>
              <a:t>&gt;</a:t>
            </a:r>
            <a:r>
              <a:rPr lang="fr-FR" b="1"/>
              <a:t> </a:t>
            </a:r>
            <a:fld id="{C44414D4-B770-4FB2-B0E7-2539FA13AB02}" type="slidenum">
              <a:rPr lang="fr-FR" b="1"/>
              <a:pPr>
                <a:defRPr/>
              </a:pPr>
              <a:t>‹N°›</a:t>
            </a:fld>
            <a:endParaRPr lang="fr-FR" b="1"/>
          </a:p>
        </p:txBody>
      </p:sp>
      <p:sp>
        <p:nvSpPr>
          <p:cNvPr id="8" name="Espace réservé du pied de page 5"/>
          <p:cNvSpPr>
            <a:spLocks noGrp="1"/>
          </p:cNvSpPr>
          <p:nvPr>
            <p:ph type="ftr" sz="quarter" idx="11"/>
          </p:nvPr>
        </p:nvSpPr>
        <p:spPr>
          <a:xfrm>
            <a:off x="1652588" y="6372225"/>
            <a:ext cx="3048000" cy="296863"/>
          </a:xfrm>
          <a:prstGeom prst="rect">
            <a:avLst/>
          </a:prstGeom>
        </p:spPr>
        <p:txBody>
          <a:bodyPr/>
          <a:lstStyle>
            <a:lvl1pPr>
              <a:defRPr>
                <a:solidFill>
                  <a:srgbClr val="000000"/>
                </a:solidFill>
              </a:defRPr>
            </a:lvl1pPr>
          </a:lstStyle>
          <a:p>
            <a:pPr>
              <a:defRPr/>
            </a:pPr>
            <a:r>
              <a:rPr lang="fr-FR" altLang="fr-FR"/>
              <a:t>Direction générale de l'enseignement scolaire</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numéro de diapositive 4"/>
          <p:cNvSpPr>
            <a:spLocks noGrp="1"/>
          </p:cNvSpPr>
          <p:nvPr>
            <p:ph type="sldNum" sz="quarter" idx="10"/>
          </p:nvPr>
        </p:nvSpPr>
        <p:spPr>
          <a:xfrm>
            <a:off x="7667625" y="6396038"/>
            <a:ext cx="936625" cy="457200"/>
          </a:xfrm>
          <a:prstGeom prst="rect">
            <a:avLst/>
          </a:prstGeom>
        </p:spPr>
        <p:txBody>
          <a:bodyPr/>
          <a:lstStyle>
            <a:lvl1pPr fontAlgn="auto">
              <a:spcBef>
                <a:spcPts val="0"/>
              </a:spcBef>
              <a:spcAft>
                <a:spcPts val="0"/>
              </a:spcAft>
              <a:defRPr>
                <a:latin typeface="+mn-lt"/>
              </a:defRPr>
            </a:lvl1pPr>
          </a:lstStyle>
          <a:p>
            <a:pPr>
              <a:defRPr/>
            </a:pPr>
            <a:r>
              <a:rPr lang="fr-FR"/>
              <a:t>&gt;</a:t>
            </a:r>
            <a:r>
              <a:rPr lang="fr-FR" b="1"/>
              <a:t> </a:t>
            </a:r>
            <a:fld id="{7D3BD462-DDBD-45B2-AB6A-F09A3A5D7540}" type="slidenum">
              <a:rPr lang="fr-FR" b="1"/>
              <a:pPr>
                <a:defRPr/>
              </a:pPr>
              <a:t>‹N°›</a:t>
            </a:fld>
            <a:endParaRPr lang="fr-FR" b="1"/>
          </a:p>
        </p:txBody>
      </p:sp>
      <p:sp>
        <p:nvSpPr>
          <p:cNvPr id="4" name="Espace réservé du pied de page 5"/>
          <p:cNvSpPr>
            <a:spLocks noGrp="1"/>
          </p:cNvSpPr>
          <p:nvPr>
            <p:ph type="ftr" sz="quarter" idx="11"/>
          </p:nvPr>
        </p:nvSpPr>
        <p:spPr>
          <a:xfrm>
            <a:off x="1652588" y="6372225"/>
            <a:ext cx="3048000" cy="296863"/>
          </a:xfrm>
          <a:prstGeom prst="rect">
            <a:avLst/>
          </a:prstGeom>
        </p:spPr>
        <p:txBody>
          <a:bodyPr/>
          <a:lstStyle>
            <a:lvl1pPr>
              <a:defRPr>
                <a:solidFill>
                  <a:srgbClr val="000000"/>
                </a:solidFill>
              </a:defRPr>
            </a:lvl1pPr>
          </a:lstStyle>
          <a:p>
            <a:pPr>
              <a:defRPr/>
            </a:pPr>
            <a:r>
              <a:rPr lang="fr-FR" altLang="fr-FR"/>
              <a:t>Direction générale de l'enseignement scolaire</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u numéro de diapositive 4"/>
          <p:cNvSpPr>
            <a:spLocks noGrp="1"/>
          </p:cNvSpPr>
          <p:nvPr>
            <p:ph type="sldNum" sz="quarter" idx="10"/>
          </p:nvPr>
        </p:nvSpPr>
        <p:spPr>
          <a:xfrm>
            <a:off x="7667625" y="6396038"/>
            <a:ext cx="936625" cy="457200"/>
          </a:xfrm>
          <a:prstGeom prst="rect">
            <a:avLst/>
          </a:prstGeom>
        </p:spPr>
        <p:txBody>
          <a:bodyPr/>
          <a:lstStyle>
            <a:lvl1pPr fontAlgn="auto">
              <a:spcBef>
                <a:spcPts val="0"/>
              </a:spcBef>
              <a:spcAft>
                <a:spcPts val="0"/>
              </a:spcAft>
              <a:defRPr>
                <a:latin typeface="+mn-lt"/>
              </a:defRPr>
            </a:lvl1pPr>
          </a:lstStyle>
          <a:p>
            <a:pPr>
              <a:defRPr/>
            </a:pPr>
            <a:r>
              <a:rPr lang="fr-FR"/>
              <a:t>&gt;</a:t>
            </a:r>
            <a:r>
              <a:rPr lang="fr-FR" b="1"/>
              <a:t> </a:t>
            </a:r>
            <a:fld id="{6F559FF7-D115-4010-BEE1-C4D187F6F3DE}" type="slidenum">
              <a:rPr lang="fr-FR" b="1"/>
              <a:pPr>
                <a:defRPr/>
              </a:pPr>
              <a:t>‹N°›</a:t>
            </a:fld>
            <a:endParaRPr lang="fr-FR" b="1"/>
          </a:p>
        </p:txBody>
      </p:sp>
      <p:sp>
        <p:nvSpPr>
          <p:cNvPr id="6" name="Espace réservé du pied de page 5"/>
          <p:cNvSpPr>
            <a:spLocks noGrp="1"/>
          </p:cNvSpPr>
          <p:nvPr>
            <p:ph type="ftr" sz="quarter" idx="11"/>
          </p:nvPr>
        </p:nvSpPr>
        <p:spPr>
          <a:xfrm>
            <a:off x="1652588" y="6372225"/>
            <a:ext cx="3048000" cy="296863"/>
          </a:xfrm>
          <a:prstGeom prst="rect">
            <a:avLst/>
          </a:prstGeom>
        </p:spPr>
        <p:txBody>
          <a:bodyPr/>
          <a:lstStyle>
            <a:lvl1pPr>
              <a:defRPr>
                <a:solidFill>
                  <a:srgbClr val="000000"/>
                </a:solidFill>
              </a:defRPr>
            </a:lvl1pPr>
          </a:lstStyle>
          <a:p>
            <a:pPr>
              <a:defRPr/>
            </a:pPr>
            <a:r>
              <a:rPr lang="fr-FR" altLang="fr-FR"/>
              <a:t>Direction générale de l'enseignement scolaire</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u numéro de diapositive 4"/>
          <p:cNvSpPr>
            <a:spLocks noGrp="1"/>
          </p:cNvSpPr>
          <p:nvPr>
            <p:ph type="sldNum" sz="quarter" idx="10"/>
          </p:nvPr>
        </p:nvSpPr>
        <p:spPr>
          <a:xfrm>
            <a:off x="7667625" y="6396038"/>
            <a:ext cx="936625" cy="457200"/>
          </a:xfrm>
          <a:prstGeom prst="rect">
            <a:avLst/>
          </a:prstGeom>
        </p:spPr>
        <p:txBody>
          <a:bodyPr/>
          <a:lstStyle>
            <a:lvl1pPr fontAlgn="auto">
              <a:spcBef>
                <a:spcPts val="0"/>
              </a:spcBef>
              <a:spcAft>
                <a:spcPts val="0"/>
              </a:spcAft>
              <a:defRPr>
                <a:latin typeface="+mn-lt"/>
              </a:defRPr>
            </a:lvl1pPr>
          </a:lstStyle>
          <a:p>
            <a:pPr>
              <a:defRPr/>
            </a:pPr>
            <a:r>
              <a:rPr lang="fr-FR"/>
              <a:t>&gt;</a:t>
            </a:r>
            <a:r>
              <a:rPr lang="fr-FR" b="1"/>
              <a:t> </a:t>
            </a:r>
            <a:fld id="{EA7BB317-4C15-48DB-B2BC-81CB236EFE50}" type="slidenum">
              <a:rPr lang="fr-FR" b="1"/>
              <a:pPr>
                <a:defRPr/>
              </a:pPr>
              <a:t>‹N°›</a:t>
            </a:fld>
            <a:endParaRPr lang="fr-FR" b="1"/>
          </a:p>
        </p:txBody>
      </p:sp>
      <p:sp>
        <p:nvSpPr>
          <p:cNvPr id="6" name="Espace réservé du pied de page 5"/>
          <p:cNvSpPr>
            <a:spLocks noGrp="1"/>
          </p:cNvSpPr>
          <p:nvPr>
            <p:ph type="ftr" sz="quarter" idx="11"/>
          </p:nvPr>
        </p:nvSpPr>
        <p:spPr>
          <a:xfrm>
            <a:off x="1652588" y="6372225"/>
            <a:ext cx="3048000" cy="296863"/>
          </a:xfrm>
          <a:prstGeom prst="rect">
            <a:avLst/>
          </a:prstGeom>
        </p:spPr>
        <p:txBody>
          <a:bodyPr/>
          <a:lstStyle>
            <a:lvl1pPr>
              <a:defRPr>
                <a:solidFill>
                  <a:srgbClr val="000000"/>
                </a:solidFill>
              </a:defRPr>
            </a:lvl1pPr>
          </a:lstStyle>
          <a:p>
            <a:pPr>
              <a:defRPr/>
            </a:pPr>
            <a:r>
              <a:rPr lang="fr-FR" altLang="fr-FR"/>
              <a:t>Direction générale de l'enseignement scolaire</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eduscol.education.fr/colleges-rentree-2015"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hyperlink" Target="http://eduscol.education.fr/colleges-rentree-2015"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18.xml"/><Relationship Id="rId7" Type="http://schemas.openxmlformats.org/officeDocument/2006/relationships/image" Target="../media/image3.jpe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4.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image" Target="../media/image5.emf"/></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Freeform 14"/>
          <p:cNvSpPr>
            <a:spLocks/>
          </p:cNvSpPr>
          <p:nvPr userDrawn="1"/>
        </p:nvSpPr>
        <p:spPr bwMode="gray">
          <a:xfrm>
            <a:off x="107950" y="95250"/>
            <a:ext cx="8928100" cy="1246188"/>
          </a:xfrm>
          <a:custGeom>
            <a:avLst/>
            <a:gdLst>
              <a:gd name="T0" fmla="*/ 2147483647 w 5760"/>
              <a:gd name="T1" fmla="*/ 0 h 966"/>
              <a:gd name="T2" fmla="*/ 0 w 5760"/>
              <a:gd name="T3" fmla="*/ 0 h 966"/>
              <a:gd name="T4" fmla="*/ 0 w 5760"/>
              <a:gd name="T5" fmla="*/ 2147483647 h 966"/>
              <a:gd name="T6" fmla="*/ 2147483647 w 5760"/>
              <a:gd name="T7" fmla="*/ 2147483647 h 966"/>
              <a:gd name="T8" fmla="*/ 2147483647 w 5760"/>
              <a:gd name="T9" fmla="*/ 2147483647 h 966"/>
              <a:gd name="T10" fmla="*/ 2147483647 w 5760"/>
              <a:gd name="T11" fmla="*/ 0 h 9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0" h="966">
                <a:moveTo>
                  <a:pt x="5760" y="0"/>
                </a:moveTo>
                <a:lnTo>
                  <a:pt x="0" y="0"/>
                </a:lnTo>
                <a:lnTo>
                  <a:pt x="0" y="966"/>
                </a:lnTo>
                <a:lnTo>
                  <a:pt x="4834" y="966"/>
                </a:lnTo>
                <a:lnTo>
                  <a:pt x="5760" y="434"/>
                </a:lnTo>
                <a:lnTo>
                  <a:pt x="5760" y="0"/>
                </a:lnTo>
              </a:path>
            </a:pathLst>
          </a:custGeom>
          <a:solidFill>
            <a:srgbClr val="78BBBC"/>
          </a:solidFill>
          <a:ln w="9525">
            <a:noFill/>
            <a:round/>
            <a:headEnd/>
            <a:tailEnd/>
          </a:ln>
        </p:spPr>
        <p:txBody>
          <a:bodyPr/>
          <a:lstStyle/>
          <a:p>
            <a:pPr>
              <a:defRPr/>
            </a:pPr>
            <a:endParaRPr lang="fr-FR" i="1">
              <a:solidFill>
                <a:srgbClr val="000000"/>
              </a:solidFill>
              <a:latin typeface="Arial" pitchFamily="34" charset="0"/>
              <a:ea typeface="+mn-ea"/>
              <a:cs typeface="+mn-cs"/>
            </a:endParaRPr>
          </a:p>
        </p:txBody>
      </p:sp>
      <p:sp>
        <p:nvSpPr>
          <p:cNvPr id="1045" name="Text Box 21"/>
          <p:cNvSpPr txBox="1">
            <a:spLocks noChangeArrowheads="1"/>
          </p:cNvSpPr>
          <p:nvPr/>
        </p:nvSpPr>
        <p:spPr bwMode="auto">
          <a:xfrm>
            <a:off x="5486400" y="76200"/>
            <a:ext cx="2987675" cy="457200"/>
          </a:xfrm>
          <a:prstGeom prst="rect">
            <a:avLst/>
          </a:prstGeom>
          <a:noFill/>
          <a:ln w="9525">
            <a:noFill/>
            <a:miter lim="800000"/>
            <a:headEnd/>
            <a:tailEnd/>
          </a:ln>
          <a:effectLst/>
        </p:spPr>
        <p:txBody>
          <a:bodyPr>
            <a:spAutoFit/>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0" hangingPunct="0">
              <a:defRPr/>
            </a:pPr>
            <a:endParaRPr lang="fr-FR" b="0" smtClean="0">
              <a:solidFill>
                <a:srgbClr val="000000"/>
              </a:solidFill>
              <a:latin typeface="Lucida Grande" charset="0"/>
            </a:endParaRPr>
          </a:p>
        </p:txBody>
      </p:sp>
      <p:cxnSp>
        <p:nvCxnSpPr>
          <p:cNvPr id="1028" name="Connecteur droit 3"/>
          <p:cNvCxnSpPr>
            <a:cxnSpLocks noChangeShapeType="1"/>
          </p:cNvCxnSpPr>
          <p:nvPr userDrawn="1"/>
        </p:nvCxnSpPr>
        <p:spPr bwMode="auto">
          <a:xfrm>
            <a:off x="1547813" y="6308725"/>
            <a:ext cx="6985000" cy="0"/>
          </a:xfrm>
          <a:prstGeom prst="line">
            <a:avLst/>
          </a:prstGeom>
          <a:noFill/>
          <a:ln w="9525">
            <a:solidFill>
              <a:srgbClr val="78BBBC"/>
            </a:solidFill>
            <a:round/>
            <a:headEnd/>
            <a:tailEnd/>
          </a:ln>
        </p:spPr>
      </p:cxnSp>
      <p:sp>
        <p:nvSpPr>
          <p:cNvPr id="1029" name="Rectangle 3"/>
          <p:cNvSpPr>
            <a:spLocks noGrp="1" noChangeArrowheads="1"/>
          </p:cNvSpPr>
          <p:nvPr>
            <p:ph type="body" idx="1"/>
          </p:nvPr>
        </p:nvSpPr>
        <p:spPr bwMode="auto">
          <a:xfrm>
            <a:off x="457200" y="1773238"/>
            <a:ext cx="8075613" cy="3752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 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1030" name="Espace réservé du titre 9"/>
          <p:cNvSpPr>
            <a:spLocks noGrp="1"/>
          </p:cNvSpPr>
          <p:nvPr>
            <p:ph type="title"/>
          </p:nvPr>
        </p:nvSpPr>
        <p:spPr bwMode="auto">
          <a:xfrm>
            <a:off x="468313" y="115888"/>
            <a:ext cx="8218487" cy="12255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ltLang="fr-FR" smtClean="0"/>
              <a:t>Titre de la partie </a:t>
            </a:r>
          </a:p>
        </p:txBody>
      </p:sp>
      <p:pic>
        <p:nvPicPr>
          <p:cNvPr id="1033" name="Image 12"/>
          <p:cNvPicPr>
            <a:picLocks noChangeAspect="1"/>
          </p:cNvPicPr>
          <p:nvPr userDrawn="1"/>
        </p:nvPicPr>
        <p:blipFill>
          <a:blip r:embed="rId14"/>
          <a:srcRect t="16887" b="17810"/>
          <a:stretch>
            <a:fillRect/>
          </a:stretch>
        </p:blipFill>
        <p:spPr bwMode="auto">
          <a:xfrm>
            <a:off x="95250" y="6324600"/>
            <a:ext cx="1419225" cy="358775"/>
          </a:xfrm>
          <a:prstGeom prst="rect">
            <a:avLst/>
          </a:prstGeom>
          <a:noFill/>
          <a:ln w="9525">
            <a:noFill/>
            <a:miter lim="800000"/>
            <a:headEnd/>
            <a:tailEnd/>
          </a:ln>
        </p:spPr>
      </p:pic>
      <p:sp>
        <p:nvSpPr>
          <p:cNvPr id="11" name="Espace réservé du pied de page 2"/>
          <p:cNvSpPr txBox="1">
            <a:spLocks noGrp="1"/>
          </p:cNvSpPr>
          <p:nvPr userDrawn="1"/>
        </p:nvSpPr>
        <p:spPr bwMode="auto">
          <a:xfrm>
            <a:off x="1652588" y="6372225"/>
            <a:ext cx="7095876" cy="485775"/>
          </a:xfrm>
          <a:prstGeom prst="rect">
            <a:avLst/>
          </a:prstGeom>
          <a:noFill/>
          <a:ln>
            <a:miter lim="800000"/>
            <a:headEnd/>
            <a:tailEnd/>
          </a:ln>
        </p:spPr>
        <p:txBody>
          <a:bodyPr/>
          <a:lstStyle/>
          <a:p>
            <a:pPr eaLnBrk="0" hangingPunct="0"/>
            <a:r>
              <a:rPr lang="fr-FR" altLang="fr-FR" sz="1000" dirty="0">
                <a:solidFill>
                  <a:srgbClr val="000000"/>
                </a:solidFill>
                <a:latin typeface="Calibri" pitchFamily="34" charset="0"/>
              </a:rPr>
              <a:t>Ministère de </a:t>
            </a:r>
            <a:r>
              <a:rPr lang="fr-FR" altLang="fr-FR" sz="1000" dirty="0" smtClean="0">
                <a:solidFill>
                  <a:srgbClr val="000000"/>
                </a:solidFill>
                <a:latin typeface="Calibri" pitchFamily="34" charset="0"/>
              </a:rPr>
              <a:t>l’Éducation </a:t>
            </a:r>
            <a:r>
              <a:rPr lang="fr-FR" altLang="fr-FR" sz="1000" dirty="0">
                <a:solidFill>
                  <a:srgbClr val="000000"/>
                </a:solidFill>
                <a:latin typeface="Calibri" pitchFamily="34" charset="0"/>
              </a:rPr>
              <a:t>nationale, de </a:t>
            </a:r>
            <a:r>
              <a:rPr lang="fr-FR" altLang="fr-FR" sz="1000" dirty="0" smtClean="0">
                <a:solidFill>
                  <a:srgbClr val="000000"/>
                </a:solidFill>
                <a:latin typeface="Calibri" pitchFamily="34" charset="0"/>
              </a:rPr>
              <a:t>l’Enseignement </a:t>
            </a:r>
            <a:r>
              <a:rPr lang="fr-FR" altLang="fr-FR" sz="1000" dirty="0">
                <a:solidFill>
                  <a:srgbClr val="000000"/>
                </a:solidFill>
                <a:latin typeface="Calibri" pitchFamily="34" charset="0"/>
              </a:rPr>
              <a:t>supérieur et de la </a:t>
            </a:r>
            <a:r>
              <a:rPr lang="fr-FR" altLang="fr-FR" sz="1000" dirty="0" smtClean="0">
                <a:solidFill>
                  <a:srgbClr val="000000"/>
                </a:solidFill>
                <a:latin typeface="Calibri" pitchFamily="34" charset="0"/>
              </a:rPr>
              <a:t>Recherche </a:t>
            </a:r>
            <a:r>
              <a:rPr lang="fr-FR" altLang="fr-FR" sz="1000" dirty="0">
                <a:solidFill>
                  <a:srgbClr val="000000"/>
                </a:solidFill>
                <a:latin typeface="Calibri" pitchFamily="34" charset="0"/>
              </a:rPr>
              <a:t>– DGESCO</a:t>
            </a:r>
          </a:p>
          <a:p>
            <a:pPr marL="0" marR="0" indent="0" algn="l" defTabSz="914400" rtl="0" eaLnBrk="0" fontAlgn="base" latinLnBrk="0" hangingPunct="0">
              <a:lnSpc>
                <a:spcPct val="100000"/>
              </a:lnSpc>
              <a:spcBef>
                <a:spcPct val="0"/>
              </a:spcBef>
              <a:spcAft>
                <a:spcPct val="0"/>
              </a:spcAft>
              <a:buClrTx/>
              <a:buSzTx/>
              <a:buFontTx/>
              <a:buNone/>
              <a:tabLst>
                <a:tab pos="6840000" algn="r"/>
              </a:tabLst>
              <a:defRPr/>
            </a:pPr>
            <a:r>
              <a:rPr lang="fr-FR" altLang="fr-FR" sz="1000" dirty="0">
                <a:latin typeface="Calibri" pitchFamily="34" charset="0"/>
                <a:hlinkClick r:id="rId15"/>
              </a:rPr>
              <a:t>http://</a:t>
            </a:r>
            <a:r>
              <a:rPr lang="fr-FR" altLang="fr-FR" sz="1000" dirty="0" smtClean="0">
                <a:solidFill>
                  <a:schemeClr val="accent1">
                    <a:lumMod val="50000"/>
                  </a:schemeClr>
                </a:solidFill>
                <a:latin typeface="Calibri" pitchFamily="34" charset="0"/>
                <a:hlinkClick r:id="rId15"/>
              </a:rPr>
              <a:t>eduscol.education.fr/colleges-rentree-2015</a:t>
            </a:r>
            <a:r>
              <a:rPr lang="fr-FR" altLang="fr-FR" sz="1000" dirty="0" smtClean="0">
                <a:solidFill>
                  <a:schemeClr val="accent1">
                    <a:lumMod val="50000"/>
                  </a:schemeClr>
                </a:solidFill>
                <a:latin typeface="Calibri" pitchFamily="34" charset="0"/>
              </a:rPr>
              <a:t>	</a:t>
            </a:r>
            <a:r>
              <a:rPr lang="fr-FR" sz="1000" b="0" dirty="0" smtClean="0">
                <a:solidFill>
                  <a:schemeClr val="accent1">
                    <a:lumMod val="50000"/>
                  </a:schemeClr>
                </a:solidFill>
                <a:latin typeface="+mn-lt"/>
              </a:rPr>
              <a:t>&gt; </a:t>
            </a:r>
            <a:fld id="{7598299E-AB59-4B2A-BF24-A129B6E409FF}" type="slidenum">
              <a:rPr lang="fr-FR" sz="1000" b="0" smtClean="0">
                <a:solidFill>
                  <a:schemeClr val="accent1">
                    <a:lumMod val="50000"/>
                  </a:schemeClr>
                </a:solidFill>
                <a:latin typeface="+mn-lt"/>
              </a:rPr>
              <a:pPr marL="0" marR="0" indent="0" algn="l" defTabSz="914400" rtl="0" eaLnBrk="0" fontAlgn="base" latinLnBrk="0" hangingPunct="0">
                <a:lnSpc>
                  <a:spcPct val="100000"/>
                </a:lnSpc>
                <a:spcBef>
                  <a:spcPct val="0"/>
                </a:spcBef>
                <a:spcAft>
                  <a:spcPct val="0"/>
                </a:spcAft>
                <a:buClrTx/>
                <a:buSzTx/>
                <a:buFontTx/>
                <a:buNone/>
                <a:tabLst>
                  <a:tab pos="6840000" algn="r"/>
                </a:tabLst>
                <a:defRPr/>
              </a:pPr>
              <a:t>‹N°›</a:t>
            </a:fld>
            <a:endParaRPr lang="fr-FR" sz="1000" b="0" dirty="0" smtClean="0">
              <a:solidFill>
                <a:schemeClr val="accent1">
                  <a:lumMod val="50000"/>
                </a:schemeClr>
              </a:solidFill>
              <a:latin typeface="+mn-lt"/>
            </a:endParaRPr>
          </a:p>
          <a:p>
            <a:pPr eaLnBrk="0" hangingPunct="0"/>
            <a:endParaRPr lang="fr-FR" altLang="fr-FR" sz="1000" dirty="0">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p:timing>
    <p:tnLst>
      <p:par>
        <p:cTn id="1" dur="indefinite" restart="never" nodeType="tmRoot"/>
      </p:par>
    </p:tnLst>
  </p:timing>
  <p:hf hdr="0" dt="0"/>
  <p:txStyles>
    <p:titleStyle>
      <a:lvl1pPr marL="622300" indent="-622300" algn="l" rtl="0" eaLnBrk="0" fontAlgn="base" hangingPunct="0">
        <a:spcBef>
          <a:spcPct val="0"/>
        </a:spcBef>
        <a:spcAft>
          <a:spcPct val="0"/>
        </a:spcAft>
        <a:defRPr sz="3200" b="1">
          <a:solidFill>
            <a:schemeClr val="bg1"/>
          </a:solidFill>
          <a:latin typeface="+mj-lt"/>
          <a:ea typeface="+mj-ea"/>
          <a:cs typeface="+mj-cs"/>
        </a:defRPr>
      </a:lvl1pPr>
      <a:lvl2pPr marL="622300" indent="-622300" algn="l" rtl="0" eaLnBrk="0" fontAlgn="base" hangingPunct="0">
        <a:spcBef>
          <a:spcPct val="0"/>
        </a:spcBef>
        <a:spcAft>
          <a:spcPct val="0"/>
        </a:spcAft>
        <a:defRPr sz="3200" b="1">
          <a:solidFill>
            <a:schemeClr val="bg1"/>
          </a:solidFill>
          <a:latin typeface="Calibri" pitchFamily="34" charset="0"/>
          <a:ea typeface="ＭＳ Ｐゴシック" pitchFamily="34" charset="-128"/>
          <a:cs typeface="Calibri" pitchFamily="34" charset="0"/>
        </a:defRPr>
      </a:lvl2pPr>
      <a:lvl3pPr marL="622300" indent="-622300" algn="l" rtl="0" eaLnBrk="0" fontAlgn="base" hangingPunct="0">
        <a:spcBef>
          <a:spcPct val="0"/>
        </a:spcBef>
        <a:spcAft>
          <a:spcPct val="0"/>
        </a:spcAft>
        <a:defRPr sz="3200" b="1">
          <a:solidFill>
            <a:schemeClr val="bg1"/>
          </a:solidFill>
          <a:latin typeface="Calibri" pitchFamily="34" charset="0"/>
          <a:ea typeface="ＭＳ Ｐゴシック" pitchFamily="34" charset="-128"/>
          <a:cs typeface="Calibri" pitchFamily="34" charset="0"/>
        </a:defRPr>
      </a:lvl3pPr>
      <a:lvl4pPr marL="622300" indent="-622300" algn="l" rtl="0" eaLnBrk="0" fontAlgn="base" hangingPunct="0">
        <a:spcBef>
          <a:spcPct val="0"/>
        </a:spcBef>
        <a:spcAft>
          <a:spcPct val="0"/>
        </a:spcAft>
        <a:defRPr sz="3200" b="1">
          <a:solidFill>
            <a:schemeClr val="bg1"/>
          </a:solidFill>
          <a:latin typeface="Calibri" pitchFamily="34" charset="0"/>
          <a:ea typeface="ＭＳ Ｐゴシック" pitchFamily="34" charset="-128"/>
          <a:cs typeface="Calibri" pitchFamily="34" charset="0"/>
        </a:defRPr>
      </a:lvl4pPr>
      <a:lvl5pPr marL="622300" indent="-622300" algn="l" rtl="0" eaLnBrk="0" fontAlgn="base" hangingPunct="0">
        <a:spcBef>
          <a:spcPct val="0"/>
        </a:spcBef>
        <a:spcAft>
          <a:spcPct val="0"/>
        </a:spcAft>
        <a:defRPr sz="3200" b="1">
          <a:solidFill>
            <a:schemeClr val="bg1"/>
          </a:solidFill>
          <a:latin typeface="Calibri" pitchFamily="34" charset="0"/>
          <a:ea typeface="ＭＳ Ｐゴシック" pitchFamily="34" charset="-128"/>
          <a:cs typeface="Calibri" pitchFamily="34" charset="0"/>
        </a:defRPr>
      </a:lvl5pPr>
      <a:lvl6pPr marL="1079500" indent="-622300" algn="l" rtl="0" fontAlgn="base">
        <a:spcBef>
          <a:spcPct val="0"/>
        </a:spcBef>
        <a:spcAft>
          <a:spcPct val="0"/>
        </a:spcAft>
        <a:defRPr sz="3200" b="1">
          <a:solidFill>
            <a:schemeClr val="bg1"/>
          </a:solidFill>
          <a:latin typeface="Calibri" pitchFamily="34" charset="0"/>
          <a:ea typeface="ＭＳ Ｐゴシック" pitchFamily="34" charset="-128"/>
          <a:cs typeface="Calibri" pitchFamily="34" charset="0"/>
        </a:defRPr>
      </a:lvl6pPr>
      <a:lvl7pPr marL="1536700" indent="-622300" algn="l" rtl="0" fontAlgn="base">
        <a:spcBef>
          <a:spcPct val="0"/>
        </a:spcBef>
        <a:spcAft>
          <a:spcPct val="0"/>
        </a:spcAft>
        <a:defRPr sz="3200" b="1">
          <a:solidFill>
            <a:schemeClr val="bg1"/>
          </a:solidFill>
          <a:latin typeface="Calibri" pitchFamily="34" charset="0"/>
          <a:ea typeface="ＭＳ Ｐゴシック" pitchFamily="34" charset="-128"/>
          <a:cs typeface="Calibri" pitchFamily="34" charset="0"/>
        </a:defRPr>
      </a:lvl7pPr>
      <a:lvl8pPr marL="1993900" indent="-622300" algn="l" rtl="0" fontAlgn="base">
        <a:spcBef>
          <a:spcPct val="0"/>
        </a:spcBef>
        <a:spcAft>
          <a:spcPct val="0"/>
        </a:spcAft>
        <a:defRPr sz="3200" b="1">
          <a:solidFill>
            <a:schemeClr val="bg1"/>
          </a:solidFill>
          <a:latin typeface="Calibri" pitchFamily="34" charset="0"/>
          <a:ea typeface="ＭＳ Ｐゴシック" pitchFamily="34" charset="-128"/>
          <a:cs typeface="Calibri" pitchFamily="34" charset="0"/>
        </a:defRPr>
      </a:lvl8pPr>
      <a:lvl9pPr marL="2451100" indent="-622300" algn="l" rtl="0" fontAlgn="base">
        <a:spcBef>
          <a:spcPct val="0"/>
        </a:spcBef>
        <a:spcAft>
          <a:spcPct val="0"/>
        </a:spcAft>
        <a:defRPr sz="3200" b="1">
          <a:solidFill>
            <a:schemeClr val="bg1"/>
          </a:solidFill>
          <a:latin typeface="Calibri" pitchFamily="34" charset="0"/>
          <a:ea typeface="ＭＳ Ｐゴシック" pitchFamily="34" charset="-128"/>
          <a:cs typeface="Calibri" pitchFamily="34" charset="0"/>
        </a:defRPr>
      </a:lvl9pPr>
    </p:titleStyle>
    <p:bodyStyle>
      <a:lvl1pPr marL="342900" indent="-342900" algn="l" rtl="0" eaLnBrk="0" fontAlgn="base" hangingPunct="0">
        <a:spcBef>
          <a:spcPct val="0"/>
        </a:spcBef>
        <a:spcAft>
          <a:spcPct val="0"/>
        </a:spcAft>
        <a:buFont typeface="Wingdings" pitchFamily="2" charset="2"/>
        <a:buChar char="§"/>
        <a:defRPr sz="2400" b="1">
          <a:solidFill>
            <a:srgbClr val="78BBBC"/>
          </a:solidFill>
          <a:latin typeface="+mn-lt"/>
          <a:ea typeface="+mn-ea"/>
          <a:cs typeface="+mn-cs"/>
        </a:defRPr>
      </a:lvl1pPr>
      <a:lvl2pPr marL="520700" indent="-342900" algn="l" rtl="0" eaLnBrk="0" fontAlgn="base" hangingPunct="0">
        <a:spcBef>
          <a:spcPct val="20000"/>
        </a:spcBef>
        <a:spcAft>
          <a:spcPct val="0"/>
        </a:spcAft>
        <a:buClr>
          <a:srgbClr val="BFBFBF"/>
        </a:buClr>
        <a:buFont typeface="Wingdings" pitchFamily="2" charset="2"/>
        <a:buChar char="§"/>
        <a:defRPr sz="2000">
          <a:solidFill>
            <a:schemeClr val="tx1"/>
          </a:solidFill>
          <a:latin typeface="+mn-lt"/>
          <a:ea typeface="+mn-ea"/>
          <a:cs typeface="+mn-cs"/>
        </a:defRPr>
      </a:lvl2pPr>
      <a:lvl3pPr marL="812800" indent="-190500" algn="l" rtl="0" eaLnBrk="0" fontAlgn="base" hangingPunct="0">
        <a:spcBef>
          <a:spcPct val="20000"/>
        </a:spcBef>
        <a:spcAft>
          <a:spcPct val="0"/>
        </a:spcAft>
        <a:buClr>
          <a:srgbClr val="BFBFBF"/>
        </a:buClr>
        <a:buFont typeface="Arial" charset="0"/>
        <a:buChar char="•"/>
        <a:defRPr sz="1600">
          <a:solidFill>
            <a:schemeClr val="tx1"/>
          </a:solidFill>
          <a:latin typeface="+mn-lt"/>
          <a:ea typeface="+mn-ea"/>
          <a:cs typeface="+mn-cs"/>
        </a:defRPr>
      </a:lvl3pPr>
      <a:lvl4pPr marL="2543175" indent="-266700" algn="l" rtl="0" eaLnBrk="0" fontAlgn="base" hangingPunct="0">
        <a:spcBef>
          <a:spcPct val="20000"/>
        </a:spcBef>
        <a:spcAft>
          <a:spcPct val="0"/>
        </a:spcAft>
        <a:buClr>
          <a:srgbClr val="A6A6A6"/>
        </a:buClr>
        <a:buChar char="–"/>
        <a:defRPr sz="1400">
          <a:solidFill>
            <a:schemeClr val="tx1"/>
          </a:solidFill>
          <a:latin typeface="+mn-lt"/>
          <a:ea typeface="+mn-ea"/>
          <a:cs typeface="+mn-cs"/>
        </a:defRPr>
      </a:lvl4pPr>
      <a:lvl5pPr marL="2913063" indent="-190500" algn="l" rtl="0" eaLnBrk="0" fontAlgn="base" hangingPunct="0">
        <a:spcBef>
          <a:spcPct val="20000"/>
        </a:spcBef>
        <a:spcAft>
          <a:spcPct val="0"/>
        </a:spcAft>
        <a:buChar char="»"/>
        <a:defRPr sz="1000">
          <a:solidFill>
            <a:schemeClr val="tx1"/>
          </a:solidFill>
          <a:latin typeface="+mn-lt"/>
          <a:ea typeface="+mn-ea"/>
          <a:cs typeface="+mn-cs"/>
        </a:defRPr>
      </a:lvl5pPr>
      <a:lvl6pPr marL="3370263" indent="-190500" algn="l" rtl="0" fontAlgn="base">
        <a:spcBef>
          <a:spcPct val="20000"/>
        </a:spcBef>
        <a:spcAft>
          <a:spcPct val="0"/>
        </a:spcAft>
        <a:buChar char="»"/>
        <a:defRPr sz="1000">
          <a:solidFill>
            <a:schemeClr val="tx1"/>
          </a:solidFill>
          <a:latin typeface="+mn-lt"/>
          <a:ea typeface="+mn-ea"/>
          <a:cs typeface="+mn-cs"/>
        </a:defRPr>
      </a:lvl6pPr>
      <a:lvl7pPr marL="3827463" indent="-190500" algn="l" rtl="0" fontAlgn="base">
        <a:spcBef>
          <a:spcPct val="20000"/>
        </a:spcBef>
        <a:spcAft>
          <a:spcPct val="0"/>
        </a:spcAft>
        <a:buChar char="»"/>
        <a:defRPr sz="1000">
          <a:solidFill>
            <a:schemeClr val="tx1"/>
          </a:solidFill>
          <a:latin typeface="+mn-lt"/>
          <a:ea typeface="+mn-ea"/>
          <a:cs typeface="+mn-cs"/>
        </a:defRPr>
      </a:lvl7pPr>
      <a:lvl8pPr marL="4284663" indent="-190500" algn="l" rtl="0" fontAlgn="base">
        <a:spcBef>
          <a:spcPct val="20000"/>
        </a:spcBef>
        <a:spcAft>
          <a:spcPct val="0"/>
        </a:spcAft>
        <a:buChar char="»"/>
        <a:defRPr sz="1000">
          <a:solidFill>
            <a:schemeClr val="tx1"/>
          </a:solidFill>
          <a:latin typeface="+mn-lt"/>
          <a:ea typeface="+mn-ea"/>
          <a:cs typeface="+mn-cs"/>
        </a:defRPr>
      </a:lvl8pPr>
      <a:lvl9pPr marL="4741863" indent="-190500" algn="l" rtl="0" fontAlgn="base">
        <a:spcBef>
          <a:spcPct val="20000"/>
        </a:spcBef>
        <a:spcAft>
          <a:spcPct val="0"/>
        </a:spcAft>
        <a:buChar char="»"/>
        <a:defRPr sz="10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Freeform 14"/>
          <p:cNvSpPr>
            <a:spLocks/>
          </p:cNvSpPr>
          <p:nvPr userDrawn="1"/>
        </p:nvSpPr>
        <p:spPr bwMode="gray">
          <a:xfrm>
            <a:off x="107950" y="95250"/>
            <a:ext cx="8928100" cy="3405758"/>
          </a:xfrm>
          <a:custGeom>
            <a:avLst/>
            <a:gdLst>
              <a:gd name="T0" fmla="*/ 2147483647 w 5760"/>
              <a:gd name="T1" fmla="*/ 0 h 966"/>
              <a:gd name="T2" fmla="*/ 0 w 5760"/>
              <a:gd name="T3" fmla="*/ 0 h 966"/>
              <a:gd name="T4" fmla="*/ 0 w 5760"/>
              <a:gd name="T5" fmla="*/ 2147483647 h 966"/>
              <a:gd name="T6" fmla="*/ 2147483647 w 5760"/>
              <a:gd name="T7" fmla="*/ 2147483647 h 966"/>
              <a:gd name="T8" fmla="*/ 2147483647 w 5760"/>
              <a:gd name="T9" fmla="*/ 2147483647 h 966"/>
              <a:gd name="T10" fmla="*/ 2147483647 w 5760"/>
              <a:gd name="T11" fmla="*/ 0 h 9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0" h="966">
                <a:moveTo>
                  <a:pt x="5760" y="0"/>
                </a:moveTo>
                <a:lnTo>
                  <a:pt x="0" y="0"/>
                </a:lnTo>
                <a:lnTo>
                  <a:pt x="0" y="966"/>
                </a:lnTo>
                <a:lnTo>
                  <a:pt x="4834" y="966"/>
                </a:lnTo>
                <a:lnTo>
                  <a:pt x="5760" y="434"/>
                </a:lnTo>
                <a:lnTo>
                  <a:pt x="5760" y="0"/>
                </a:lnTo>
              </a:path>
            </a:pathLst>
          </a:custGeom>
          <a:solidFill>
            <a:srgbClr val="78BBBC"/>
          </a:solidFill>
          <a:ln w="9525">
            <a:noFill/>
            <a:round/>
            <a:headEnd/>
            <a:tailEnd/>
          </a:ln>
        </p:spPr>
        <p:txBody>
          <a:bodyPr/>
          <a:lstStyle/>
          <a:p>
            <a:pPr>
              <a:defRPr/>
            </a:pPr>
            <a:endParaRPr lang="fr-FR" i="1">
              <a:solidFill>
                <a:srgbClr val="000000"/>
              </a:solidFill>
              <a:latin typeface="Arial" pitchFamily="34" charset="0"/>
              <a:ea typeface="+mn-ea"/>
              <a:cs typeface="+mn-cs"/>
            </a:endParaRPr>
          </a:p>
        </p:txBody>
      </p:sp>
      <p:sp>
        <p:nvSpPr>
          <p:cNvPr id="1045" name="Text Box 21"/>
          <p:cNvSpPr txBox="1">
            <a:spLocks noChangeArrowheads="1"/>
          </p:cNvSpPr>
          <p:nvPr/>
        </p:nvSpPr>
        <p:spPr bwMode="auto">
          <a:xfrm>
            <a:off x="5486400" y="76200"/>
            <a:ext cx="2987675" cy="457200"/>
          </a:xfrm>
          <a:prstGeom prst="rect">
            <a:avLst/>
          </a:prstGeom>
          <a:noFill/>
          <a:ln w="9525">
            <a:noFill/>
            <a:miter lim="800000"/>
            <a:headEnd/>
            <a:tailEnd/>
          </a:ln>
          <a:effectLst/>
        </p:spPr>
        <p:txBody>
          <a:bodyPr>
            <a:spAutoFit/>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0" hangingPunct="0">
              <a:defRPr/>
            </a:pPr>
            <a:endParaRPr lang="fr-FR" b="0" smtClean="0">
              <a:solidFill>
                <a:srgbClr val="000000"/>
              </a:solidFill>
              <a:latin typeface="Lucida Grande" charset="0"/>
            </a:endParaRPr>
          </a:p>
        </p:txBody>
      </p:sp>
      <p:cxnSp>
        <p:nvCxnSpPr>
          <p:cNvPr id="1028" name="Connecteur droit 3"/>
          <p:cNvCxnSpPr>
            <a:cxnSpLocks noChangeShapeType="1"/>
          </p:cNvCxnSpPr>
          <p:nvPr userDrawn="1"/>
        </p:nvCxnSpPr>
        <p:spPr bwMode="auto">
          <a:xfrm>
            <a:off x="1547813" y="6308725"/>
            <a:ext cx="6985000" cy="0"/>
          </a:xfrm>
          <a:prstGeom prst="line">
            <a:avLst/>
          </a:prstGeom>
          <a:noFill/>
          <a:ln w="9525">
            <a:solidFill>
              <a:srgbClr val="78BBBC"/>
            </a:solidFill>
            <a:round/>
            <a:headEnd/>
            <a:tailEnd/>
          </a:ln>
        </p:spPr>
      </p:cxnSp>
      <p:sp>
        <p:nvSpPr>
          <p:cNvPr id="1030" name="Espace réservé du titre 9"/>
          <p:cNvSpPr>
            <a:spLocks noGrp="1"/>
          </p:cNvSpPr>
          <p:nvPr>
            <p:ph type="title"/>
          </p:nvPr>
        </p:nvSpPr>
        <p:spPr bwMode="auto">
          <a:xfrm>
            <a:off x="462756" y="1051322"/>
            <a:ext cx="8218487" cy="12255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ltLang="fr-FR" dirty="0" smtClean="0"/>
              <a:t>Titre de la partie </a:t>
            </a:r>
          </a:p>
        </p:txBody>
      </p:sp>
      <p:pic>
        <p:nvPicPr>
          <p:cNvPr id="1033" name="Image 12"/>
          <p:cNvPicPr>
            <a:picLocks noChangeAspect="1"/>
          </p:cNvPicPr>
          <p:nvPr userDrawn="1"/>
        </p:nvPicPr>
        <p:blipFill>
          <a:blip r:embed="rId3"/>
          <a:srcRect t="16887" b="17810"/>
          <a:stretch>
            <a:fillRect/>
          </a:stretch>
        </p:blipFill>
        <p:spPr bwMode="auto">
          <a:xfrm>
            <a:off x="95250" y="6324600"/>
            <a:ext cx="1419225" cy="358775"/>
          </a:xfrm>
          <a:prstGeom prst="rect">
            <a:avLst/>
          </a:prstGeom>
          <a:noFill/>
          <a:ln w="9525">
            <a:noFill/>
            <a:miter lim="800000"/>
            <a:headEnd/>
            <a:tailEnd/>
          </a:ln>
        </p:spPr>
      </p:pic>
      <p:sp>
        <p:nvSpPr>
          <p:cNvPr id="11" name="Espace réservé du pied de page 2"/>
          <p:cNvSpPr txBox="1">
            <a:spLocks noGrp="1"/>
          </p:cNvSpPr>
          <p:nvPr userDrawn="1"/>
        </p:nvSpPr>
        <p:spPr bwMode="auto">
          <a:xfrm>
            <a:off x="1652588" y="6372225"/>
            <a:ext cx="7095876" cy="485775"/>
          </a:xfrm>
          <a:prstGeom prst="rect">
            <a:avLst/>
          </a:prstGeom>
          <a:noFill/>
          <a:ln>
            <a:miter lim="800000"/>
            <a:headEnd/>
            <a:tailEnd/>
          </a:ln>
        </p:spPr>
        <p:txBody>
          <a:bodyPr/>
          <a:lstStyle/>
          <a:p>
            <a:pPr eaLnBrk="0" hangingPunct="0"/>
            <a:r>
              <a:rPr lang="fr-FR" altLang="fr-FR" sz="1000" dirty="0">
                <a:solidFill>
                  <a:srgbClr val="000000"/>
                </a:solidFill>
                <a:latin typeface="Calibri" pitchFamily="34" charset="0"/>
              </a:rPr>
              <a:t>Ministère de </a:t>
            </a:r>
            <a:r>
              <a:rPr lang="fr-FR" altLang="fr-FR" sz="1000" dirty="0" smtClean="0">
                <a:solidFill>
                  <a:srgbClr val="000000"/>
                </a:solidFill>
                <a:latin typeface="Calibri" pitchFamily="34" charset="0"/>
              </a:rPr>
              <a:t>l’Éducation </a:t>
            </a:r>
            <a:r>
              <a:rPr lang="fr-FR" altLang="fr-FR" sz="1000" dirty="0">
                <a:solidFill>
                  <a:srgbClr val="000000"/>
                </a:solidFill>
                <a:latin typeface="Calibri" pitchFamily="34" charset="0"/>
              </a:rPr>
              <a:t>nationale, de </a:t>
            </a:r>
            <a:r>
              <a:rPr lang="fr-FR" altLang="fr-FR" sz="1000" dirty="0" smtClean="0">
                <a:solidFill>
                  <a:srgbClr val="000000"/>
                </a:solidFill>
                <a:latin typeface="Calibri" pitchFamily="34" charset="0"/>
              </a:rPr>
              <a:t>l’Enseignement </a:t>
            </a:r>
            <a:r>
              <a:rPr lang="fr-FR" altLang="fr-FR" sz="1000" dirty="0">
                <a:solidFill>
                  <a:srgbClr val="000000"/>
                </a:solidFill>
                <a:latin typeface="Calibri" pitchFamily="34" charset="0"/>
              </a:rPr>
              <a:t>supérieur et de la </a:t>
            </a:r>
            <a:r>
              <a:rPr lang="fr-FR" altLang="fr-FR" sz="1000" dirty="0" smtClean="0">
                <a:solidFill>
                  <a:srgbClr val="000000"/>
                </a:solidFill>
                <a:latin typeface="Calibri" pitchFamily="34" charset="0"/>
              </a:rPr>
              <a:t>Recherche </a:t>
            </a:r>
            <a:r>
              <a:rPr lang="fr-FR" altLang="fr-FR" sz="1000" dirty="0">
                <a:solidFill>
                  <a:srgbClr val="000000"/>
                </a:solidFill>
                <a:latin typeface="Calibri" pitchFamily="34" charset="0"/>
              </a:rPr>
              <a:t>– DGESCO</a:t>
            </a:r>
          </a:p>
          <a:p>
            <a:pPr marL="0" marR="0" indent="0" algn="l" defTabSz="914400" rtl="0" eaLnBrk="0" fontAlgn="base" latinLnBrk="0" hangingPunct="0">
              <a:lnSpc>
                <a:spcPct val="100000"/>
              </a:lnSpc>
              <a:spcBef>
                <a:spcPct val="0"/>
              </a:spcBef>
              <a:spcAft>
                <a:spcPct val="0"/>
              </a:spcAft>
              <a:buClrTx/>
              <a:buSzTx/>
              <a:buFontTx/>
              <a:buNone/>
              <a:tabLst>
                <a:tab pos="6840000" algn="r"/>
              </a:tabLst>
              <a:defRPr/>
            </a:pPr>
            <a:r>
              <a:rPr lang="fr-FR" altLang="fr-FR" sz="1000" dirty="0">
                <a:latin typeface="Calibri" pitchFamily="34" charset="0"/>
                <a:hlinkClick r:id="rId4"/>
              </a:rPr>
              <a:t>http://</a:t>
            </a:r>
            <a:r>
              <a:rPr lang="fr-FR" altLang="fr-FR" sz="1000" dirty="0" smtClean="0">
                <a:solidFill>
                  <a:schemeClr val="accent1">
                    <a:lumMod val="50000"/>
                  </a:schemeClr>
                </a:solidFill>
                <a:latin typeface="Calibri" pitchFamily="34" charset="0"/>
                <a:hlinkClick r:id="rId4"/>
              </a:rPr>
              <a:t>eduscol.education.fr/colleges-rentree-2015</a:t>
            </a:r>
            <a:r>
              <a:rPr lang="fr-FR" altLang="fr-FR" sz="1000" dirty="0" smtClean="0">
                <a:solidFill>
                  <a:schemeClr val="accent1">
                    <a:lumMod val="50000"/>
                  </a:schemeClr>
                </a:solidFill>
                <a:latin typeface="Calibri" pitchFamily="34" charset="0"/>
              </a:rPr>
              <a:t>	</a:t>
            </a:r>
            <a:endParaRPr lang="fr-FR" altLang="fr-FR" sz="1000" dirty="0">
              <a:latin typeface="Calibri" pitchFamily="34" charset="0"/>
            </a:endParaRPr>
          </a:p>
        </p:txBody>
      </p:sp>
    </p:spTree>
    <p:extLst>
      <p:ext uri="{BB962C8B-B14F-4D97-AF65-F5344CB8AC3E}">
        <p14:creationId xmlns:p14="http://schemas.microsoft.com/office/powerpoint/2010/main" val="3729557429"/>
      </p:ext>
    </p:extLst>
  </p:cSld>
  <p:clrMap bg1="lt1" tx1="dk1" bg2="lt2" tx2="dk2" accent1="accent1" accent2="accent2" accent3="accent3" accent4="accent4" accent5="accent5" accent6="accent6" hlink="hlink" folHlink="folHlink"/>
  <p:sldLayoutIdLst>
    <p:sldLayoutId id="2147483686" r:id="rId1"/>
  </p:sldLayoutIdLst>
  <p:transition/>
  <p:timing>
    <p:tnLst>
      <p:par>
        <p:cTn id="1" dur="indefinite" restart="never" nodeType="tmRoot"/>
      </p:par>
    </p:tnLst>
  </p:timing>
  <p:hf hdr="0" dt="0"/>
  <p:txStyles>
    <p:titleStyle>
      <a:lvl1pPr marL="622300" indent="-622300" algn="l" rtl="0" eaLnBrk="0" fontAlgn="base" hangingPunct="0">
        <a:spcBef>
          <a:spcPct val="0"/>
        </a:spcBef>
        <a:spcAft>
          <a:spcPct val="0"/>
        </a:spcAft>
        <a:defRPr sz="4000" b="1">
          <a:solidFill>
            <a:schemeClr val="bg1"/>
          </a:solidFill>
          <a:latin typeface="+mj-lt"/>
          <a:ea typeface="+mj-ea"/>
          <a:cs typeface="+mj-cs"/>
        </a:defRPr>
      </a:lvl1pPr>
      <a:lvl2pPr marL="622300" indent="-622300" algn="l" rtl="0" eaLnBrk="0" fontAlgn="base" hangingPunct="0">
        <a:spcBef>
          <a:spcPct val="0"/>
        </a:spcBef>
        <a:spcAft>
          <a:spcPct val="0"/>
        </a:spcAft>
        <a:defRPr sz="3200" b="1">
          <a:solidFill>
            <a:schemeClr val="bg1"/>
          </a:solidFill>
          <a:latin typeface="Calibri" pitchFamily="34" charset="0"/>
          <a:ea typeface="ＭＳ Ｐゴシック" pitchFamily="34" charset="-128"/>
          <a:cs typeface="Calibri" pitchFamily="34" charset="0"/>
        </a:defRPr>
      </a:lvl2pPr>
      <a:lvl3pPr marL="622300" indent="-622300" algn="l" rtl="0" eaLnBrk="0" fontAlgn="base" hangingPunct="0">
        <a:spcBef>
          <a:spcPct val="0"/>
        </a:spcBef>
        <a:spcAft>
          <a:spcPct val="0"/>
        </a:spcAft>
        <a:defRPr sz="3200" b="1">
          <a:solidFill>
            <a:schemeClr val="bg1"/>
          </a:solidFill>
          <a:latin typeface="Calibri" pitchFamily="34" charset="0"/>
          <a:ea typeface="ＭＳ Ｐゴシック" pitchFamily="34" charset="-128"/>
          <a:cs typeface="Calibri" pitchFamily="34" charset="0"/>
        </a:defRPr>
      </a:lvl3pPr>
      <a:lvl4pPr marL="622300" indent="-622300" algn="l" rtl="0" eaLnBrk="0" fontAlgn="base" hangingPunct="0">
        <a:spcBef>
          <a:spcPct val="0"/>
        </a:spcBef>
        <a:spcAft>
          <a:spcPct val="0"/>
        </a:spcAft>
        <a:defRPr sz="3200" b="1">
          <a:solidFill>
            <a:schemeClr val="bg1"/>
          </a:solidFill>
          <a:latin typeface="Calibri" pitchFamily="34" charset="0"/>
          <a:ea typeface="ＭＳ Ｐゴシック" pitchFamily="34" charset="-128"/>
          <a:cs typeface="Calibri" pitchFamily="34" charset="0"/>
        </a:defRPr>
      </a:lvl4pPr>
      <a:lvl5pPr marL="622300" indent="-622300" algn="l" rtl="0" eaLnBrk="0" fontAlgn="base" hangingPunct="0">
        <a:spcBef>
          <a:spcPct val="0"/>
        </a:spcBef>
        <a:spcAft>
          <a:spcPct val="0"/>
        </a:spcAft>
        <a:defRPr sz="3200" b="1">
          <a:solidFill>
            <a:schemeClr val="bg1"/>
          </a:solidFill>
          <a:latin typeface="Calibri" pitchFamily="34" charset="0"/>
          <a:ea typeface="ＭＳ Ｐゴシック" pitchFamily="34" charset="-128"/>
          <a:cs typeface="Calibri" pitchFamily="34" charset="0"/>
        </a:defRPr>
      </a:lvl5pPr>
      <a:lvl6pPr marL="1079500" indent="-622300" algn="l" rtl="0" fontAlgn="base">
        <a:spcBef>
          <a:spcPct val="0"/>
        </a:spcBef>
        <a:spcAft>
          <a:spcPct val="0"/>
        </a:spcAft>
        <a:defRPr sz="3200" b="1">
          <a:solidFill>
            <a:schemeClr val="bg1"/>
          </a:solidFill>
          <a:latin typeface="Calibri" pitchFamily="34" charset="0"/>
          <a:ea typeface="ＭＳ Ｐゴシック" pitchFamily="34" charset="-128"/>
          <a:cs typeface="Calibri" pitchFamily="34" charset="0"/>
        </a:defRPr>
      </a:lvl6pPr>
      <a:lvl7pPr marL="1536700" indent="-622300" algn="l" rtl="0" fontAlgn="base">
        <a:spcBef>
          <a:spcPct val="0"/>
        </a:spcBef>
        <a:spcAft>
          <a:spcPct val="0"/>
        </a:spcAft>
        <a:defRPr sz="3200" b="1">
          <a:solidFill>
            <a:schemeClr val="bg1"/>
          </a:solidFill>
          <a:latin typeface="Calibri" pitchFamily="34" charset="0"/>
          <a:ea typeface="ＭＳ Ｐゴシック" pitchFamily="34" charset="-128"/>
          <a:cs typeface="Calibri" pitchFamily="34" charset="0"/>
        </a:defRPr>
      </a:lvl7pPr>
      <a:lvl8pPr marL="1993900" indent="-622300" algn="l" rtl="0" fontAlgn="base">
        <a:spcBef>
          <a:spcPct val="0"/>
        </a:spcBef>
        <a:spcAft>
          <a:spcPct val="0"/>
        </a:spcAft>
        <a:defRPr sz="3200" b="1">
          <a:solidFill>
            <a:schemeClr val="bg1"/>
          </a:solidFill>
          <a:latin typeface="Calibri" pitchFamily="34" charset="0"/>
          <a:ea typeface="ＭＳ Ｐゴシック" pitchFamily="34" charset="-128"/>
          <a:cs typeface="Calibri" pitchFamily="34" charset="0"/>
        </a:defRPr>
      </a:lvl8pPr>
      <a:lvl9pPr marL="2451100" indent="-622300" algn="l" rtl="0" fontAlgn="base">
        <a:spcBef>
          <a:spcPct val="0"/>
        </a:spcBef>
        <a:spcAft>
          <a:spcPct val="0"/>
        </a:spcAft>
        <a:defRPr sz="3200" b="1">
          <a:solidFill>
            <a:schemeClr val="bg1"/>
          </a:solidFill>
          <a:latin typeface="Calibri" pitchFamily="34" charset="0"/>
          <a:ea typeface="ＭＳ Ｐゴシック" pitchFamily="34" charset="-128"/>
          <a:cs typeface="Calibri" pitchFamily="34" charset="0"/>
        </a:defRPr>
      </a:lvl9pPr>
    </p:titleStyle>
    <p:bodyStyle>
      <a:lvl1pPr marL="342900" indent="-342900" algn="l" rtl="0" eaLnBrk="0" fontAlgn="base" hangingPunct="0">
        <a:spcBef>
          <a:spcPct val="0"/>
        </a:spcBef>
        <a:spcAft>
          <a:spcPct val="0"/>
        </a:spcAft>
        <a:buFont typeface="Wingdings" pitchFamily="2" charset="2"/>
        <a:buChar char="§"/>
        <a:defRPr sz="2400" b="1">
          <a:solidFill>
            <a:srgbClr val="78BBBC"/>
          </a:solidFill>
          <a:latin typeface="+mn-lt"/>
          <a:ea typeface="+mn-ea"/>
          <a:cs typeface="+mn-cs"/>
        </a:defRPr>
      </a:lvl1pPr>
      <a:lvl2pPr marL="520700" indent="-342900" algn="l" rtl="0" eaLnBrk="0" fontAlgn="base" hangingPunct="0">
        <a:spcBef>
          <a:spcPct val="20000"/>
        </a:spcBef>
        <a:spcAft>
          <a:spcPct val="0"/>
        </a:spcAft>
        <a:buClr>
          <a:srgbClr val="BFBFBF"/>
        </a:buClr>
        <a:buFont typeface="Wingdings" pitchFamily="2" charset="2"/>
        <a:buChar char="§"/>
        <a:defRPr sz="2000">
          <a:solidFill>
            <a:schemeClr val="tx1"/>
          </a:solidFill>
          <a:latin typeface="+mn-lt"/>
          <a:ea typeface="+mn-ea"/>
          <a:cs typeface="+mn-cs"/>
        </a:defRPr>
      </a:lvl2pPr>
      <a:lvl3pPr marL="812800" indent="-190500" algn="l" rtl="0" eaLnBrk="0" fontAlgn="base" hangingPunct="0">
        <a:spcBef>
          <a:spcPct val="20000"/>
        </a:spcBef>
        <a:spcAft>
          <a:spcPct val="0"/>
        </a:spcAft>
        <a:buClr>
          <a:srgbClr val="BFBFBF"/>
        </a:buClr>
        <a:buFont typeface="Arial" charset="0"/>
        <a:buChar char="•"/>
        <a:defRPr sz="1600">
          <a:solidFill>
            <a:schemeClr val="tx1"/>
          </a:solidFill>
          <a:latin typeface="+mn-lt"/>
          <a:ea typeface="+mn-ea"/>
          <a:cs typeface="+mn-cs"/>
        </a:defRPr>
      </a:lvl3pPr>
      <a:lvl4pPr marL="2543175" indent="-266700" algn="l" rtl="0" eaLnBrk="0" fontAlgn="base" hangingPunct="0">
        <a:spcBef>
          <a:spcPct val="20000"/>
        </a:spcBef>
        <a:spcAft>
          <a:spcPct val="0"/>
        </a:spcAft>
        <a:buClr>
          <a:srgbClr val="A6A6A6"/>
        </a:buClr>
        <a:buChar char="–"/>
        <a:defRPr sz="1400">
          <a:solidFill>
            <a:schemeClr val="tx1"/>
          </a:solidFill>
          <a:latin typeface="+mn-lt"/>
          <a:ea typeface="+mn-ea"/>
          <a:cs typeface="+mn-cs"/>
        </a:defRPr>
      </a:lvl4pPr>
      <a:lvl5pPr marL="2913063" indent="-190500" algn="l" rtl="0" eaLnBrk="0" fontAlgn="base" hangingPunct="0">
        <a:spcBef>
          <a:spcPct val="20000"/>
        </a:spcBef>
        <a:spcAft>
          <a:spcPct val="0"/>
        </a:spcAft>
        <a:buChar char="»"/>
        <a:defRPr sz="1000">
          <a:solidFill>
            <a:schemeClr val="tx1"/>
          </a:solidFill>
          <a:latin typeface="+mn-lt"/>
          <a:ea typeface="+mn-ea"/>
          <a:cs typeface="+mn-cs"/>
        </a:defRPr>
      </a:lvl5pPr>
      <a:lvl6pPr marL="3370263" indent="-190500" algn="l" rtl="0" fontAlgn="base">
        <a:spcBef>
          <a:spcPct val="20000"/>
        </a:spcBef>
        <a:spcAft>
          <a:spcPct val="0"/>
        </a:spcAft>
        <a:buChar char="»"/>
        <a:defRPr sz="1000">
          <a:solidFill>
            <a:schemeClr val="tx1"/>
          </a:solidFill>
          <a:latin typeface="+mn-lt"/>
          <a:ea typeface="+mn-ea"/>
          <a:cs typeface="+mn-cs"/>
        </a:defRPr>
      </a:lvl6pPr>
      <a:lvl7pPr marL="3827463" indent="-190500" algn="l" rtl="0" fontAlgn="base">
        <a:spcBef>
          <a:spcPct val="20000"/>
        </a:spcBef>
        <a:spcAft>
          <a:spcPct val="0"/>
        </a:spcAft>
        <a:buChar char="»"/>
        <a:defRPr sz="1000">
          <a:solidFill>
            <a:schemeClr val="tx1"/>
          </a:solidFill>
          <a:latin typeface="+mn-lt"/>
          <a:ea typeface="+mn-ea"/>
          <a:cs typeface="+mn-cs"/>
        </a:defRPr>
      </a:lvl7pPr>
      <a:lvl8pPr marL="4284663" indent="-190500" algn="l" rtl="0" fontAlgn="base">
        <a:spcBef>
          <a:spcPct val="20000"/>
        </a:spcBef>
        <a:spcAft>
          <a:spcPct val="0"/>
        </a:spcAft>
        <a:buChar char="»"/>
        <a:defRPr sz="1000">
          <a:solidFill>
            <a:schemeClr val="tx1"/>
          </a:solidFill>
          <a:latin typeface="+mn-lt"/>
          <a:ea typeface="+mn-ea"/>
          <a:cs typeface="+mn-cs"/>
        </a:defRPr>
      </a:lvl8pPr>
      <a:lvl9pPr marL="4741863" indent="-190500" algn="l" rtl="0" fontAlgn="base">
        <a:spcBef>
          <a:spcPct val="20000"/>
        </a:spcBef>
        <a:spcAft>
          <a:spcPct val="0"/>
        </a:spcAft>
        <a:buChar char="»"/>
        <a:defRPr sz="10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Image 1" descr="fond 3.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userDrawn="1"/>
        </p:nvSpPr>
        <p:spPr>
          <a:xfrm>
            <a:off x="1143166" y="1484784"/>
            <a:ext cx="6644768" cy="1446550"/>
          </a:xfrm>
          <a:prstGeom prst="rect">
            <a:avLst/>
          </a:prstGeom>
          <a:solidFill>
            <a:srgbClr val="00AAE6"/>
          </a:solidFill>
        </p:spPr>
        <p:txBody>
          <a:bodyPr wrap="none" rtlCol="0">
            <a:spAutoFit/>
          </a:bodyPr>
          <a:lstStyle/>
          <a:p>
            <a:r>
              <a:rPr lang="fr-FR" sz="4400" dirty="0" smtClean="0">
                <a:solidFill>
                  <a:schemeClr val="bg1"/>
                </a:solidFill>
                <a:latin typeface="Arial Rounded MT Bold" panose="020F0704030504030204" pitchFamily="34" charset="0"/>
              </a:rPr>
              <a:t>COLLÈGES</a:t>
            </a:r>
          </a:p>
          <a:p>
            <a:r>
              <a:rPr lang="fr-FR" sz="4400" dirty="0" smtClean="0">
                <a:solidFill>
                  <a:schemeClr val="bg1"/>
                </a:solidFill>
                <a:latin typeface="Arial Rounded MT Bold" panose="020F0704030504030204" pitchFamily="34" charset="0"/>
              </a:rPr>
              <a:t>RENTRÉE 2015                </a:t>
            </a:r>
            <a:endParaRPr lang="fr-FR" sz="4400" dirty="0">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val="1023950626"/>
      </p:ext>
    </p:extLst>
  </p:cSld>
  <p:clrMap bg1="lt1" tx1="dk1" bg2="lt2" tx2="dk2" accent1="accent1" accent2="accent2" accent3="accent3" accent4="accent4" accent5="accent5" accent6="accent6" hlink="hlink" folHlink="folHlink"/>
  <p:sldLayoutIdLst>
    <p:sldLayoutId id="2147483688" r:id="rId1"/>
    <p:sldLayoutId id="2147483689" r:id="rId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Rectangle à coins arrondis 14"/>
          <p:cNvSpPr/>
          <p:nvPr userDrawn="1"/>
        </p:nvSpPr>
        <p:spPr>
          <a:xfrm>
            <a:off x="468313" y="260350"/>
            <a:ext cx="8207375" cy="792163"/>
          </a:xfrm>
          <a:prstGeom prst="roundRect">
            <a:avLst/>
          </a:prstGeom>
          <a:solidFill>
            <a:srgbClr val="2E98D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3075" name="Rectangle 2"/>
          <p:cNvSpPr>
            <a:spLocks noGrp="1" noChangeArrowheads="1"/>
          </p:cNvSpPr>
          <p:nvPr>
            <p:ph type="title"/>
          </p:nvPr>
        </p:nvSpPr>
        <p:spPr bwMode="gray">
          <a:xfrm>
            <a:off x="684213" y="163513"/>
            <a:ext cx="799147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fr-FR" altLang="fr-FR" smtClean="0"/>
              <a:t>TITRE DE LA PAGE DE CONTENU</a:t>
            </a:r>
          </a:p>
        </p:txBody>
      </p:sp>
      <p:sp>
        <p:nvSpPr>
          <p:cNvPr id="3076" name="Rectangle 3"/>
          <p:cNvSpPr>
            <a:spLocks noGrp="1" noChangeArrowheads="1"/>
          </p:cNvSpPr>
          <p:nvPr>
            <p:ph type="body" idx="1"/>
          </p:nvPr>
        </p:nvSpPr>
        <p:spPr bwMode="gray">
          <a:xfrm>
            <a:off x="468313" y="1412875"/>
            <a:ext cx="8207375"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r-FR" altLang="fr-FR" smtClean="0"/>
              <a:t>Texte premier niveau </a:t>
            </a:r>
          </a:p>
          <a:p>
            <a:pPr lvl="1"/>
            <a:r>
              <a:rPr lang="fr-FR" altLang="fr-FR" smtClean="0"/>
              <a:t>Texte deuxième niveau</a:t>
            </a:r>
          </a:p>
          <a:p>
            <a:pPr lvl="2"/>
            <a:r>
              <a:rPr lang="fr-FR" altLang="fr-FR" smtClean="0"/>
              <a:t>Texte troisième niveau</a:t>
            </a:r>
          </a:p>
          <a:p>
            <a:pPr lvl="3"/>
            <a:r>
              <a:rPr lang="fr-FR" altLang="fr-FR" smtClean="0"/>
              <a:t>Quatrième niveau</a:t>
            </a:r>
          </a:p>
          <a:p>
            <a:pPr lvl="4"/>
            <a:r>
              <a:rPr lang="fr-FR" altLang="fr-FR" smtClean="0"/>
              <a:t>Cinquième niveau</a:t>
            </a:r>
          </a:p>
        </p:txBody>
      </p:sp>
      <p:sp>
        <p:nvSpPr>
          <p:cNvPr id="10" name="Espace réservé du numéro de diapositive 5"/>
          <p:cNvSpPr txBox="1">
            <a:spLocks/>
          </p:cNvSpPr>
          <p:nvPr/>
        </p:nvSpPr>
        <p:spPr>
          <a:xfrm>
            <a:off x="8239125" y="6456363"/>
            <a:ext cx="654050" cy="244475"/>
          </a:xfrm>
          <a:prstGeom prst="rect">
            <a:avLst/>
          </a:prstGeom>
        </p:spPr>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fld id="{F64F160C-7380-4CC3-AED1-632B31C3AA07}" type="slidenum">
              <a:rPr lang="fr-FR" altLang="fr-FR" sz="900">
                <a:solidFill>
                  <a:srgbClr val="A6A6A6"/>
                </a:solidFill>
                <a:latin typeface="Calibri" pitchFamily="34" charset="0"/>
              </a:rPr>
              <a:pPr algn="ctr" eaLnBrk="1" hangingPunct="1"/>
              <a:t>‹N°›</a:t>
            </a:fld>
            <a:r>
              <a:rPr lang="fr-FR" altLang="fr-FR" sz="1000">
                <a:solidFill>
                  <a:srgbClr val="A6A6A6"/>
                </a:solidFill>
                <a:latin typeface="Calibri" pitchFamily="34" charset="0"/>
              </a:rPr>
              <a:t> </a:t>
            </a:r>
          </a:p>
        </p:txBody>
      </p:sp>
      <p:pic>
        <p:nvPicPr>
          <p:cNvPr id="3079" name="Image 1" descr="2014_MENESRlogo_horizontal.jpg"/>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2438" y="6324600"/>
            <a:ext cx="1150937"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Connecteur droit 18"/>
          <p:cNvCxnSpPr/>
          <p:nvPr userDrawn="1"/>
        </p:nvCxnSpPr>
        <p:spPr>
          <a:xfrm flipV="1">
            <a:off x="2017713" y="6332538"/>
            <a:ext cx="6657975" cy="11112"/>
          </a:xfrm>
          <a:prstGeom prst="line">
            <a:avLst/>
          </a:prstGeom>
          <a:ln w="38100" cap="rnd" cmpd="sng">
            <a:solidFill>
              <a:srgbClr val="BFBFBF"/>
            </a:solidFill>
            <a:prstDash val="solid"/>
            <a:round/>
          </a:ln>
          <a:effectLst/>
        </p:spPr>
        <p:style>
          <a:lnRef idx="2">
            <a:schemeClr val="accent1"/>
          </a:lnRef>
          <a:fillRef idx="0">
            <a:schemeClr val="accent1"/>
          </a:fillRef>
          <a:effectRef idx="1">
            <a:schemeClr val="accent1"/>
          </a:effectRef>
          <a:fontRef idx="minor">
            <a:schemeClr val="tx1"/>
          </a:fontRef>
        </p:style>
      </p:cxnSp>
      <p:pic>
        <p:nvPicPr>
          <p:cNvPr id="3081" name="Image 19"/>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738438" y="6210300"/>
            <a:ext cx="6223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llipse 1"/>
          <p:cNvSpPr/>
          <p:nvPr userDrawn="1"/>
        </p:nvSpPr>
        <p:spPr>
          <a:xfrm>
            <a:off x="8447088" y="6472238"/>
            <a:ext cx="244475" cy="244475"/>
          </a:xfrm>
          <a:prstGeom prst="ellipse">
            <a:avLst/>
          </a:prstGeom>
          <a:noFill/>
          <a:ln w="190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fr-FR" sz="1800" dirty="0"/>
          </a:p>
        </p:txBody>
      </p:sp>
      <p:pic>
        <p:nvPicPr>
          <p:cNvPr id="3083" name="Image 2"/>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8243888" y="107950"/>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855296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Lst>
  <p:timing>
    <p:tnLst>
      <p:par>
        <p:cTn id="1" dur="indefinite" restart="never" nodeType="tmRoot"/>
      </p:par>
    </p:tnLst>
  </p:timing>
  <p:hf hdr="0" ftr="0" dt="0"/>
  <p:txStyles>
    <p:titleStyle>
      <a:lvl1pPr algn="l" rtl="0" eaLnBrk="0" fontAlgn="base" hangingPunct="0">
        <a:spcBef>
          <a:spcPct val="0"/>
        </a:spcBef>
        <a:spcAft>
          <a:spcPct val="0"/>
        </a:spcAft>
        <a:defRPr sz="2400" b="1">
          <a:solidFill>
            <a:schemeClr val="bg1"/>
          </a:solidFill>
          <a:latin typeface="Calibri"/>
          <a:ea typeface="+mj-ea"/>
          <a:cs typeface="Calibri"/>
        </a:defRPr>
      </a:lvl1pPr>
      <a:lvl2pPr algn="l" rtl="0" eaLnBrk="0" fontAlgn="base" hangingPunct="0">
        <a:spcBef>
          <a:spcPct val="0"/>
        </a:spcBef>
        <a:spcAft>
          <a:spcPct val="0"/>
        </a:spcAft>
        <a:defRPr sz="2400" b="1">
          <a:solidFill>
            <a:schemeClr val="bg1"/>
          </a:solidFill>
          <a:latin typeface="Calibri" charset="0"/>
          <a:ea typeface="Arial" charset="0"/>
          <a:cs typeface="Calibri" pitchFamily="34" charset="0"/>
        </a:defRPr>
      </a:lvl2pPr>
      <a:lvl3pPr algn="l" rtl="0" eaLnBrk="0" fontAlgn="base" hangingPunct="0">
        <a:spcBef>
          <a:spcPct val="0"/>
        </a:spcBef>
        <a:spcAft>
          <a:spcPct val="0"/>
        </a:spcAft>
        <a:defRPr sz="2400" b="1">
          <a:solidFill>
            <a:schemeClr val="bg1"/>
          </a:solidFill>
          <a:latin typeface="Calibri" charset="0"/>
          <a:ea typeface="Arial" charset="0"/>
          <a:cs typeface="Calibri" pitchFamily="34" charset="0"/>
        </a:defRPr>
      </a:lvl3pPr>
      <a:lvl4pPr algn="l" rtl="0" eaLnBrk="0" fontAlgn="base" hangingPunct="0">
        <a:spcBef>
          <a:spcPct val="0"/>
        </a:spcBef>
        <a:spcAft>
          <a:spcPct val="0"/>
        </a:spcAft>
        <a:defRPr sz="2400" b="1">
          <a:solidFill>
            <a:schemeClr val="bg1"/>
          </a:solidFill>
          <a:latin typeface="Calibri" charset="0"/>
          <a:ea typeface="Arial" charset="0"/>
          <a:cs typeface="Calibri" pitchFamily="34" charset="0"/>
        </a:defRPr>
      </a:lvl4pPr>
      <a:lvl5pPr algn="l" rtl="0" eaLnBrk="0" fontAlgn="base" hangingPunct="0">
        <a:spcBef>
          <a:spcPct val="0"/>
        </a:spcBef>
        <a:spcAft>
          <a:spcPct val="0"/>
        </a:spcAft>
        <a:defRPr sz="2400" b="1">
          <a:solidFill>
            <a:schemeClr val="bg1"/>
          </a:solidFill>
          <a:latin typeface="Calibri" charset="0"/>
          <a:ea typeface="Arial" charset="0"/>
          <a:cs typeface="Calibri" pitchFamily="34" charset="0"/>
        </a:defRPr>
      </a:lvl5pPr>
      <a:lvl6pPr marL="457200" algn="l" rtl="0" fontAlgn="base">
        <a:spcBef>
          <a:spcPct val="0"/>
        </a:spcBef>
        <a:spcAft>
          <a:spcPct val="0"/>
        </a:spcAft>
        <a:defRPr sz="2400" b="1">
          <a:solidFill>
            <a:schemeClr val="tx2"/>
          </a:solidFill>
          <a:latin typeface="Arial" charset="0"/>
          <a:ea typeface="Arial" charset="0"/>
          <a:cs typeface="Arial" charset="0"/>
        </a:defRPr>
      </a:lvl6pPr>
      <a:lvl7pPr marL="914400" algn="l" rtl="0" fontAlgn="base">
        <a:spcBef>
          <a:spcPct val="0"/>
        </a:spcBef>
        <a:spcAft>
          <a:spcPct val="0"/>
        </a:spcAft>
        <a:defRPr sz="2400" b="1">
          <a:solidFill>
            <a:schemeClr val="tx2"/>
          </a:solidFill>
          <a:latin typeface="Arial" charset="0"/>
          <a:ea typeface="Arial" charset="0"/>
          <a:cs typeface="Arial" charset="0"/>
        </a:defRPr>
      </a:lvl7pPr>
      <a:lvl8pPr marL="1371600" algn="l" rtl="0" fontAlgn="base">
        <a:spcBef>
          <a:spcPct val="0"/>
        </a:spcBef>
        <a:spcAft>
          <a:spcPct val="0"/>
        </a:spcAft>
        <a:defRPr sz="2400" b="1">
          <a:solidFill>
            <a:schemeClr val="tx2"/>
          </a:solidFill>
          <a:latin typeface="Arial" charset="0"/>
          <a:ea typeface="Arial" charset="0"/>
          <a:cs typeface="Arial" charset="0"/>
        </a:defRPr>
      </a:lvl8pPr>
      <a:lvl9pPr marL="1828800" algn="l" rtl="0" fontAlgn="base">
        <a:spcBef>
          <a:spcPct val="0"/>
        </a:spcBef>
        <a:spcAft>
          <a:spcPct val="0"/>
        </a:spcAft>
        <a:defRPr sz="2400" b="1">
          <a:solidFill>
            <a:schemeClr val="tx2"/>
          </a:solidFill>
          <a:latin typeface="Arial" charset="0"/>
          <a:ea typeface="Arial" charset="0"/>
          <a:cs typeface="Arial" charset="0"/>
        </a:defRPr>
      </a:lvl9pPr>
    </p:titleStyle>
    <p:bodyStyle>
      <a:lvl1pPr marL="250825" indent="-250825" algn="l" rtl="0" eaLnBrk="0" fontAlgn="base" hangingPunct="0">
        <a:spcBef>
          <a:spcPct val="60000"/>
        </a:spcBef>
        <a:spcAft>
          <a:spcPct val="40000"/>
        </a:spcAft>
        <a:buClr>
          <a:srgbClr val="FF0000"/>
        </a:buClr>
        <a:buSzPct val="100000"/>
        <a:buFont typeface="Akkurat-BoldExtra" pitchFamily="-84" charset="0"/>
        <a:buChar char="●"/>
        <a:defRPr sz="2000">
          <a:solidFill>
            <a:srgbClr val="1C1850"/>
          </a:solidFill>
          <a:latin typeface="Calibri"/>
          <a:ea typeface="+mn-ea"/>
          <a:cs typeface="Calibri"/>
        </a:defRPr>
      </a:lvl1pPr>
      <a:lvl2pPr marL="423863" indent="-171450" algn="l" rtl="0" eaLnBrk="0" fontAlgn="base" hangingPunct="0">
        <a:spcBef>
          <a:spcPct val="20000"/>
        </a:spcBef>
        <a:spcAft>
          <a:spcPct val="0"/>
        </a:spcAft>
        <a:buClr>
          <a:schemeClr val="tx1"/>
        </a:buClr>
        <a:buFont typeface="Lucida Grande" pitchFamily="-84" charset="0"/>
        <a:buChar char="-"/>
        <a:defRPr sz="1500">
          <a:solidFill>
            <a:srgbClr val="1C1850"/>
          </a:solidFill>
          <a:latin typeface="Calibri"/>
          <a:ea typeface="+mn-ea"/>
          <a:cs typeface="Calibri"/>
        </a:defRPr>
      </a:lvl2pPr>
      <a:lvl3pPr marL="425450" indent="3175" algn="l" rtl="0" eaLnBrk="0" fontAlgn="base" hangingPunct="0">
        <a:spcBef>
          <a:spcPct val="20000"/>
        </a:spcBef>
        <a:spcAft>
          <a:spcPct val="0"/>
        </a:spcAft>
        <a:defRPr sz="1500">
          <a:solidFill>
            <a:srgbClr val="1C1850"/>
          </a:solidFill>
          <a:latin typeface="Calibri"/>
          <a:ea typeface="+mn-ea"/>
          <a:cs typeface="Calibri"/>
        </a:defRPr>
      </a:lvl3pPr>
      <a:lvl4pPr marL="617538" indent="-187325" algn="l" rtl="0" eaLnBrk="0" fontAlgn="base" hangingPunct="0">
        <a:spcBef>
          <a:spcPct val="20000"/>
        </a:spcBef>
        <a:spcAft>
          <a:spcPct val="0"/>
        </a:spcAft>
        <a:buClr>
          <a:srgbClr val="1C1850"/>
        </a:buClr>
        <a:buFont typeface="Arial" pitchFamily="34" charset="0"/>
        <a:buChar char="–"/>
        <a:defRPr sz="1100">
          <a:solidFill>
            <a:srgbClr val="1C1850"/>
          </a:solidFill>
          <a:latin typeface="Calibri"/>
          <a:ea typeface="+mn-ea"/>
          <a:cs typeface="Calibri"/>
        </a:defRPr>
      </a:lvl4pPr>
      <a:lvl5pPr marL="619125" indent="1209675" algn="l" rtl="0" eaLnBrk="0" fontAlgn="base" hangingPunct="0">
        <a:spcBef>
          <a:spcPct val="20000"/>
        </a:spcBef>
        <a:spcAft>
          <a:spcPct val="0"/>
        </a:spcAft>
        <a:defRPr sz="1100">
          <a:solidFill>
            <a:srgbClr val="1C1850"/>
          </a:solidFill>
          <a:latin typeface="Calibri"/>
          <a:ea typeface="+mn-ea"/>
          <a:cs typeface="Calibri"/>
        </a:defRPr>
      </a:lvl5pPr>
      <a:lvl6pPr marL="1076325" algn="l" rtl="0" fontAlgn="base">
        <a:spcBef>
          <a:spcPct val="20000"/>
        </a:spcBef>
        <a:spcAft>
          <a:spcPct val="0"/>
        </a:spcAft>
        <a:defRPr sz="1100">
          <a:solidFill>
            <a:schemeClr val="tx1"/>
          </a:solidFill>
          <a:latin typeface="+mn-lt"/>
          <a:ea typeface="+mn-ea"/>
          <a:cs typeface="+mn-cs"/>
        </a:defRPr>
      </a:lvl6pPr>
      <a:lvl7pPr marL="1533525" algn="l" rtl="0" fontAlgn="base">
        <a:spcBef>
          <a:spcPct val="20000"/>
        </a:spcBef>
        <a:spcAft>
          <a:spcPct val="0"/>
        </a:spcAft>
        <a:defRPr sz="1100">
          <a:solidFill>
            <a:schemeClr val="tx1"/>
          </a:solidFill>
          <a:latin typeface="+mn-lt"/>
          <a:ea typeface="+mn-ea"/>
          <a:cs typeface="+mn-cs"/>
        </a:defRPr>
      </a:lvl7pPr>
      <a:lvl8pPr marL="1990725" algn="l" rtl="0" fontAlgn="base">
        <a:spcBef>
          <a:spcPct val="20000"/>
        </a:spcBef>
        <a:spcAft>
          <a:spcPct val="0"/>
        </a:spcAft>
        <a:defRPr sz="1100">
          <a:solidFill>
            <a:schemeClr val="tx1"/>
          </a:solidFill>
          <a:latin typeface="+mn-lt"/>
          <a:ea typeface="+mn-ea"/>
          <a:cs typeface="+mn-cs"/>
        </a:defRPr>
      </a:lvl8pPr>
      <a:lvl9pPr marL="2447925" algn="l" rtl="0" fontAlgn="base">
        <a:spcBef>
          <a:spcPct val="20000"/>
        </a:spcBef>
        <a:spcAft>
          <a:spcPct val="0"/>
        </a:spcAft>
        <a:defRPr sz="11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Image 1" descr="fond 3.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userDrawn="1"/>
        </p:nvSpPr>
        <p:spPr>
          <a:xfrm>
            <a:off x="1143166" y="1484784"/>
            <a:ext cx="6885218" cy="1446550"/>
          </a:xfrm>
          <a:prstGeom prst="rect">
            <a:avLst/>
          </a:prstGeom>
          <a:solidFill>
            <a:srgbClr val="00AAE6"/>
          </a:solidFill>
        </p:spPr>
        <p:txBody>
          <a:bodyPr wrap="none" rtlCol="0">
            <a:spAutoFit/>
          </a:bodyPr>
          <a:lstStyle/>
          <a:p>
            <a:r>
              <a:rPr lang="fr-FR" sz="4400" dirty="0" smtClean="0">
                <a:solidFill>
                  <a:prstClr val="white"/>
                </a:solidFill>
                <a:latin typeface="Arial Rounded MT Bold" panose="020F0704030504030204" pitchFamily="34" charset="0"/>
              </a:rPr>
              <a:t>PRÉPARATION DE LA</a:t>
            </a:r>
          </a:p>
          <a:p>
            <a:r>
              <a:rPr lang="fr-FR" sz="4400" dirty="0" smtClean="0">
                <a:solidFill>
                  <a:prstClr val="white"/>
                </a:solidFill>
                <a:latin typeface="Arial Rounded MT Bold" panose="020F0704030504030204" pitchFamily="34" charset="0"/>
              </a:rPr>
              <a:t>RÉFORME DU COLLÈGE</a:t>
            </a:r>
            <a:endParaRPr lang="fr-FR" sz="4400" dirty="0">
              <a:solidFill>
                <a:prstClr val="white"/>
              </a:solidFill>
              <a:latin typeface="Arial Rounded MT Bold" panose="020F0704030504030204" pitchFamily="34" charset="0"/>
            </a:endParaRPr>
          </a:p>
        </p:txBody>
      </p:sp>
      <p:pic>
        <p:nvPicPr>
          <p:cNvPr id="5" name="Image 1" descr="fond 3.jpg"/>
          <p:cNvPicPr>
            <a:picLocks noChangeAspect="1"/>
          </p:cNvPicPr>
          <p:nvPr userDrawn="1"/>
        </p:nvPicPr>
        <p:blipFill rotWithShape="1">
          <a:blip r:embed="rId4">
            <a:extLst>
              <a:ext uri="{28A0092B-C50C-407E-A947-70E740481C1C}">
                <a14:useLocalDpi xmlns:a14="http://schemas.microsoft.com/office/drawing/2010/main" val="0"/>
              </a:ext>
            </a:extLst>
          </a:blip>
          <a:srcRect l="11548" t="31100" r="12201" b="35690"/>
          <a:stretch/>
        </p:blipFill>
        <p:spPr bwMode="auto">
          <a:xfrm>
            <a:off x="1055914" y="1412775"/>
            <a:ext cx="6972470" cy="2277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1036643"/>
      </p:ext>
    </p:extLst>
  </p:cSld>
  <p:clrMap bg1="lt1" tx1="dk1" bg2="lt2" tx2="dk2" accent1="accent1" accent2="accent2" accent3="accent3" accent4="accent4" accent5="accent5" accent6="accent6" hlink="hlink" folHlink="folHlink"/>
  <p:sldLayoutIdLst>
    <p:sldLayoutId id="2147483698" r:id="rId1"/>
    <p:sldLayoutId id="2147483699" r:id="rId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0.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type="body" sz="half" idx="4294967295"/>
          </p:nvPr>
        </p:nvSpPr>
        <p:spPr>
          <a:xfrm>
            <a:off x="827584" y="3140968"/>
            <a:ext cx="7488832" cy="1080120"/>
          </a:xfrm>
          <a:prstGeom prst="rect">
            <a:avLst/>
          </a:prstGeom>
        </p:spPr>
        <p:txBody>
          <a:bodyPr/>
          <a:lstStyle/>
          <a:p>
            <a:pPr marL="0" indent="0" algn="ctr">
              <a:buNone/>
            </a:pPr>
            <a:r>
              <a:rPr lang="fr-FR" sz="2800" dirty="0" smtClean="0">
                <a:solidFill>
                  <a:schemeClr val="bg1"/>
                </a:solidFill>
                <a:latin typeface="Calibri" panose="020F0502020204030204" pitchFamily="34" charset="0"/>
                <a:cs typeface="Arial" panose="020B0604020202020204" pitchFamily="34" charset="0"/>
              </a:rPr>
              <a:t>Quels seront les changements pour mon enfant</a:t>
            </a:r>
            <a:br>
              <a:rPr lang="fr-FR" sz="2800" dirty="0" smtClean="0">
                <a:solidFill>
                  <a:schemeClr val="bg1"/>
                </a:solidFill>
                <a:latin typeface="Calibri" panose="020F0502020204030204" pitchFamily="34" charset="0"/>
                <a:cs typeface="Arial" panose="020B0604020202020204" pitchFamily="34" charset="0"/>
              </a:rPr>
            </a:br>
            <a:r>
              <a:rPr lang="fr-FR" sz="2800" dirty="0" smtClean="0">
                <a:solidFill>
                  <a:schemeClr val="bg1"/>
                </a:solidFill>
                <a:latin typeface="Calibri" panose="020F0502020204030204" pitchFamily="34" charset="0"/>
                <a:cs typeface="Arial" panose="020B0604020202020204" pitchFamily="34" charset="0"/>
              </a:rPr>
              <a:t>au collège à partir de la rentrée 2016 ?</a:t>
            </a:r>
            <a:endParaRPr lang="fr-FR" sz="2800" dirty="0">
              <a:solidFill>
                <a:schemeClr val="bg1"/>
              </a:solidFill>
            </a:endParaRPr>
          </a:p>
        </p:txBody>
      </p:sp>
    </p:spTree>
    <p:extLst>
      <p:ext uri="{BB962C8B-B14F-4D97-AF65-F5344CB8AC3E}">
        <p14:creationId xmlns:p14="http://schemas.microsoft.com/office/powerpoint/2010/main" val="9253373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re 1"/>
          <p:cNvSpPr>
            <a:spLocks noGrp="1"/>
          </p:cNvSpPr>
          <p:nvPr>
            <p:ph type="title"/>
          </p:nvPr>
        </p:nvSpPr>
        <p:spPr/>
        <p:txBody>
          <a:bodyPr/>
          <a:lstStyle/>
          <a:p>
            <a:r>
              <a:rPr lang="fr-FR" dirty="0" smtClean="0">
                <a:latin typeface="Calibri" pitchFamily="34" charset="0"/>
                <a:cs typeface="Calibri" pitchFamily="34" charset="0"/>
              </a:rPr>
              <a:t>L’organisation des enseignements</a:t>
            </a:r>
          </a:p>
        </p:txBody>
      </p:sp>
      <p:grpSp>
        <p:nvGrpSpPr>
          <p:cNvPr id="3" name="Groupe 2"/>
          <p:cNvGrpSpPr/>
          <p:nvPr/>
        </p:nvGrpSpPr>
        <p:grpSpPr>
          <a:xfrm>
            <a:off x="275891" y="1268760"/>
            <a:ext cx="5905823" cy="3527152"/>
            <a:chOff x="275891" y="1556792"/>
            <a:chExt cx="5905823" cy="3527152"/>
          </a:xfrm>
        </p:grpSpPr>
        <p:sp>
          <p:nvSpPr>
            <p:cNvPr id="31749" name="Oval 5"/>
            <p:cNvSpPr>
              <a:spLocks noChangeArrowheads="1"/>
            </p:cNvSpPr>
            <p:nvPr/>
          </p:nvSpPr>
          <p:spPr bwMode="auto">
            <a:xfrm>
              <a:off x="275891" y="1556792"/>
              <a:ext cx="5905823" cy="3527152"/>
            </a:xfrm>
            <a:prstGeom prst="roundRect">
              <a:avLst/>
            </a:prstGeom>
            <a:solidFill>
              <a:schemeClr val="accent5">
                <a:lumMod val="60000"/>
                <a:lumOff val="40000"/>
              </a:schemeClr>
            </a:solidFill>
            <a:ln w="9525">
              <a:noFill/>
              <a:round/>
              <a:headEnd/>
              <a:tailEnd/>
            </a:ln>
            <a:effectLst/>
          </p:spPr>
          <p:txBody>
            <a:bodyPr wrap="none" anchor="ctr"/>
            <a:lstStyle/>
            <a:p>
              <a:pPr algn="ctr"/>
              <a:endParaRPr lang="fr-FR" sz="1600" b="1" dirty="0"/>
            </a:p>
            <a:p>
              <a:pPr algn="ctr"/>
              <a:endParaRPr lang="fr-FR" sz="1600" b="1" dirty="0"/>
            </a:p>
            <a:p>
              <a:pPr algn="ctr"/>
              <a:endParaRPr lang="fr-FR" sz="1600" b="1" dirty="0"/>
            </a:p>
            <a:p>
              <a:pPr algn="ctr"/>
              <a:r>
                <a:rPr lang="fr-FR" sz="2800" b="1" dirty="0">
                  <a:latin typeface="Calibri" panose="020F0502020204030204" pitchFamily="34" charset="0"/>
                </a:rPr>
                <a:t>Enseignements obligatoires </a:t>
              </a:r>
              <a:r>
                <a:rPr lang="fr-FR" sz="2800" b="1" dirty="0" smtClean="0">
                  <a:latin typeface="Calibri" panose="020F0502020204030204" pitchFamily="34" charset="0"/>
                </a:rPr>
                <a:t>: 26 h</a:t>
              </a:r>
            </a:p>
            <a:p>
              <a:pPr algn="ctr"/>
              <a:r>
                <a:rPr lang="fr-FR" sz="2800" b="1" dirty="0" smtClean="0">
                  <a:latin typeface="Calibri" panose="020F0502020204030204" pitchFamily="34" charset="0"/>
                </a:rPr>
                <a:t>pour tous les niveaux du collège</a:t>
              </a:r>
            </a:p>
            <a:p>
              <a:pPr algn="ctr"/>
              <a:endParaRPr lang="fr-FR" sz="2000" b="1" dirty="0" smtClean="0">
                <a:latin typeface="Calibri" panose="020F0502020204030204" pitchFamily="34" charset="0"/>
              </a:endParaRPr>
            </a:p>
            <a:p>
              <a:pPr algn="ctr"/>
              <a:r>
                <a:rPr lang="fr-FR" sz="2000" b="1" dirty="0" smtClean="0">
                  <a:latin typeface="Calibri" panose="020F0502020204030204" pitchFamily="34" charset="0"/>
                </a:rPr>
                <a:t>dont :       </a:t>
              </a:r>
            </a:p>
            <a:p>
              <a:pPr algn="ctr"/>
              <a:endParaRPr lang="fr-FR" sz="1600" b="1" dirty="0"/>
            </a:p>
            <a:p>
              <a:pPr algn="ctr"/>
              <a:endParaRPr lang="fr-FR" sz="1600" b="1" dirty="0" smtClean="0"/>
            </a:p>
            <a:p>
              <a:pPr algn="ctr"/>
              <a:endParaRPr lang="fr-FR" sz="1600" b="1" dirty="0"/>
            </a:p>
            <a:p>
              <a:pPr algn="ctr"/>
              <a:endParaRPr lang="fr-FR" sz="1600" b="1" dirty="0" smtClean="0"/>
            </a:p>
            <a:p>
              <a:pPr algn="ctr"/>
              <a:endParaRPr lang="fr-FR" sz="1600" b="1" dirty="0"/>
            </a:p>
            <a:p>
              <a:pPr algn="ctr"/>
              <a:endParaRPr lang="fr-FR" sz="1600" b="1" dirty="0" smtClean="0"/>
            </a:p>
            <a:p>
              <a:pPr algn="ctr"/>
              <a:r>
                <a:rPr lang="fr-FR" sz="1600" b="1" dirty="0" smtClean="0"/>
                <a:t> </a:t>
              </a:r>
              <a:endParaRPr lang="fr-FR" sz="1600" b="1" dirty="0"/>
            </a:p>
            <a:p>
              <a:pPr algn="ctr"/>
              <a:endParaRPr lang="fr-FR" sz="1600" b="1" dirty="0"/>
            </a:p>
          </p:txBody>
        </p:sp>
        <p:sp>
          <p:nvSpPr>
            <p:cNvPr id="31750" name="Oval 6"/>
            <p:cNvSpPr>
              <a:spLocks noChangeArrowheads="1"/>
            </p:cNvSpPr>
            <p:nvPr/>
          </p:nvSpPr>
          <p:spPr bwMode="auto">
            <a:xfrm>
              <a:off x="3085958" y="3464384"/>
              <a:ext cx="2952000" cy="1461600"/>
            </a:xfrm>
            <a:prstGeom prst="roundRect">
              <a:avLst>
                <a:gd name="adj" fmla="val 32256"/>
              </a:avLst>
            </a:prstGeom>
            <a:solidFill>
              <a:srgbClr val="CC66FF"/>
            </a:solidFill>
            <a:ln w="9525">
              <a:noFill/>
              <a:round/>
              <a:headEnd/>
              <a:tailEnd/>
            </a:ln>
            <a:effectLst/>
          </p:spPr>
          <p:txBody>
            <a:bodyPr wrap="none" anchor="ctr"/>
            <a:lstStyle/>
            <a:p>
              <a:pPr algn="ctr"/>
              <a:r>
                <a:rPr lang="fr-FR" sz="2000" b="1" dirty="0">
                  <a:latin typeface="Calibri" panose="020F0502020204030204" pitchFamily="34" charset="0"/>
                </a:rPr>
                <a:t>Enseignements </a:t>
              </a:r>
              <a:r>
                <a:rPr lang="fr-FR" sz="2000" b="1" dirty="0" smtClean="0">
                  <a:latin typeface="Calibri" panose="020F0502020204030204" pitchFamily="34" charset="0"/>
                </a:rPr>
                <a:t>Pratiques</a:t>
              </a:r>
              <a:endParaRPr lang="fr-FR" sz="2000" b="1" dirty="0">
                <a:latin typeface="Calibri" panose="020F0502020204030204" pitchFamily="34" charset="0"/>
              </a:endParaRPr>
            </a:p>
            <a:p>
              <a:pPr algn="ctr"/>
              <a:r>
                <a:rPr lang="fr-FR" sz="2000" b="1" dirty="0" smtClean="0">
                  <a:latin typeface="Calibri" panose="020F0502020204030204" pitchFamily="34" charset="0"/>
                </a:rPr>
                <a:t>Interdisciplinaires</a:t>
              </a:r>
            </a:p>
            <a:p>
              <a:pPr algn="ctr"/>
              <a:endParaRPr lang="fr-FR" sz="2000" b="1" dirty="0">
                <a:latin typeface="Calibri" panose="020F0502020204030204" pitchFamily="34" charset="0"/>
              </a:endParaRPr>
            </a:p>
            <a:p>
              <a:pPr algn="ctr"/>
              <a:r>
                <a:rPr lang="fr-FR" sz="2000" b="1" dirty="0" smtClean="0">
                  <a:latin typeface="Calibri" panose="020F0502020204030204" pitchFamily="34" charset="0"/>
                </a:rPr>
                <a:t>2h à 3h au cycle 4</a:t>
              </a:r>
              <a:endParaRPr lang="fr-FR" sz="2000" b="1" dirty="0">
                <a:latin typeface="Calibri" panose="020F0502020204030204" pitchFamily="34" charset="0"/>
              </a:endParaRPr>
            </a:p>
          </p:txBody>
        </p:sp>
        <p:sp>
          <p:nvSpPr>
            <p:cNvPr id="31751" name="Oval 7"/>
            <p:cNvSpPr>
              <a:spLocks noChangeArrowheads="1"/>
            </p:cNvSpPr>
            <p:nvPr/>
          </p:nvSpPr>
          <p:spPr bwMode="auto">
            <a:xfrm>
              <a:off x="437477" y="3464384"/>
              <a:ext cx="2448000" cy="1460274"/>
            </a:xfrm>
            <a:prstGeom prst="roundRect">
              <a:avLst>
                <a:gd name="adj" fmla="val 29422"/>
              </a:avLst>
            </a:prstGeom>
            <a:solidFill>
              <a:srgbClr val="FFC000"/>
            </a:solidFill>
            <a:ln w="9525">
              <a:noFill/>
              <a:round/>
              <a:headEnd/>
              <a:tailEnd/>
            </a:ln>
            <a:effectLst/>
          </p:spPr>
          <p:txBody>
            <a:bodyPr wrap="none" anchor="ctr"/>
            <a:lstStyle/>
            <a:p>
              <a:pPr algn="ctr"/>
              <a:r>
                <a:rPr lang="fr-FR" sz="2000" b="1" dirty="0">
                  <a:latin typeface="Calibri" panose="020F0502020204030204" pitchFamily="34" charset="0"/>
                </a:rPr>
                <a:t>Accompagnement</a:t>
              </a:r>
            </a:p>
            <a:p>
              <a:pPr algn="ctr"/>
              <a:r>
                <a:rPr lang="fr-FR" sz="2000" b="1" dirty="0">
                  <a:latin typeface="Calibri" panose="020F0502020204030204" pitchFamily="34" charset="0"/>
                </a:rPr>
                <a:t> </a:t>
              </a:r>
              <a:r>
                <a:rPr lang="fr-FR" sz="2000" b="1" dirty="0" smtClean="0">
                  <a:latin typeface="Calibri" panose="020F0502020204030204" pitchFamily="34" charset="0"/>
                </a:rPr>
                <a:t>personnalisé</a:t>
              </a:r>
            </a:p>
            <a:p>
              <a:pPr algn="ctr"/>
              <a:r>
                <a:rPr lang="fr-FR" sz="2000" b="1" dirty="0" smtClean="0">
                  <a:latin typeface="Calibri" panose="020F0502020204030204" pitchFamily="34" charset="0"/>
                </a:rPr>
                <a:t>3h en 6</a:t>
              </a:r>
              <a:r>
                <a:rPr lang="fr-FR" sz="2000" b="1" baseline="30000" dirty="0" smtClean="0">
                  <a:latin typeface="Calibri" panose="020F0502020204030204" pitchFamily="34" charset="0"/>
                </a:rPr>
                <a:t>e</a:t>
              </a:r>
              <a:endParaRPr lang="fr-FR" sz="2000" b="1" dirty="0">
                <a:latin typeface="Calibri" panose="020F0502020204030204" pitchFamily="34" charset="0"/>
              </a:endParaRPr>
            </a:p>
            <a:p>
              <a:pPr algn="ctr"/>
              <a:r>
                <a:rPr lang="fr-FR" sz="2000" b="1" dirty="0" smtClean="0">
                  <a:latin typeface="Calibri" panose="020F0502020204030204" pitchFamily="34" charset="0"/>
                </a:rPr>
                <a:t>1h à 2h au cycle 4</a:t>
              </a:r>
              <a:endParaRPr lang="fr-FR" sz="2000" b="1" dirty="0">
                <a:latin typeface="Calibri" panose="020F0502020204030204" pitchFamily="34" charset="0"/>
              </a:endParaRPr>
            </a:p>
          </p:txBody>
        </p:sp>
      </p:grpSp>
      <p:sp>
        <p:nvSpPr>
          <p:cNvPr id="31752" name="Oval 8"/>
          <p:cNvSpPr>
            <a:spLocks noChangeArrowheads="1"/>
          </p:cNvSpPr>
          <p:nvPr/>
        </p:nvSpPr>
        <p:spPr bwMode="auto">
          <a:xfrm>
            <a:off x="6948264" y="3628514"/>
            <a:ext cx="1908000" cy="1000300"/>
          </a:xfrm>
          <a:prstGeom prst="roundRect">
            <a:avLst/>
          </a:prstGeom>
          <a:solidFill>
            <a:srgbClr val="99FF33"/>
          </a:solidFill>
          <a:ln w="9525">
            <a:noFill/>
            <a:round/>
            <a:headEnd/>
            <a:tailEnd/>
          </a:ln>
          <a:effectLst/>
        </p:spPr>
        <p:txBody>
          <a:bodyPr wrap="none" anchor="ctr"/>
          <a:lstStyle/>
          <a:p>
            <a:pPr algn="ctr"/>
            <a:r>
              <a:rPr lang="fr-FR" sz="2000" b="1" dirty="0" smtClean="0">
                <a:solidFill>
                  <a:schemeClr val="tx2">
                    <a:lumMod val="50000"/>
                  </a:schemeClr>
                </a:solidFill>
                <a:latin typeface="Calibri" panose="020F0502020204030204" pitchFamily="34" charset="0"/>
              </a:rPr>
              <a:t>Enseignement </a:t>
            </a:r>
            <a:endParaRPr lang="fr-FR" sz="2000" b="1" dirty="0">
              <a:solidFill>
                <a:schemeClr val="tx2">
                  <a:lumMod val="50000"/>
                </a:schemeClr>
              </a:solidFill>
              <a:latin typeface="Calibri" panose="020F0502020204030204" pitchFamily="34" charset="0"/>
            </a:endParaRPr>
          </a:p>
          <a:p>
            <a:pPr algn="ctr"/>
            <a:r>
              <a:rPr lang="fr-FR" sz="2000" b="1" dirty="0">
                <a:solidFill>
                  <a:schemeClr val="tx2">
                    <a:lumMod val="50000"/>
                  </a:schemeClr>
                </a:solidFill>
                <a:latin typeface="Calibri" panose="020F0502020204030204" pitchFamily="34" charset="0"/>
              </a:rPr>
              <a:t>de </a:t>
            </a:r>
          </a:p>
          <a:p>
            <a:pPr algn="ctr"/>
            <a:r>
              <a:rPr lang="fr-FR" sz="2000" b="1" dirty="0" smtClean="0">
                <a:solidFill>
                  <a:schemeClr val="tx2">
                    <a:lumMod val="50000"/>
                  </a:schemeClr>
                </a:solidFill>
                <a:latin typeface="Calibri" panose="020F0502020204030204" pitchFamily="34" charset="0"/>
              </a:rPr>
              <a:t>Complément*</a:t>
            </a:r>
            <a:endParaRPr lang="fr-FR" sz="2000" b="1" dirty="0">
              <a:solidFill>
                <a:schemeClr val="tx2">
                  <a:lumMod val="50000"/>
                </a:schemeClr>
              </a:solidFill>
              <a:latin typeface="Calibri" panose="020F0502020204030204" pitchFamily="34" charset="0"/>
            </a:endParaRPr>
          </a:p>
        </p:txBody>
      </p:sp>
      <p:sp>
        <p:nvSpPr>
          <p:cNvPr id="23" name="Croix 22"/>
          <p:cNvSpPr>
            <a:spLocks noChangeArrowheads="1"/>
          </p:cNvSpPr>
          <p:nvPr/>
        </p:nvSpPr>
        <p:spPr bwMode="auto">
          <a:xfrm>
            <a:off x="6372200" y="3912764"/>
            <a:ext cx="431800" cy="431800"/>
          </a:xfrm>
          <a:prstGeom prst="plus">
            <a:avLst>
              <a:gd name="adj" fmla="val 32509"/>
            </a:avLst>
          </a:prstGeom>
          <a:solidFill>
            <a:srgbClr val="99FF33"/>
          </a:solidFill>
          <a:ln w="9525">
            <a:noFill/>
            <a:miter lim="800000"/>
            <a:headEnd/>
            <a:tailEnd/>
          </a:ln>
        </p:spPr>
        <p:txBody>
          <a:bodyPr anchor="ctr"/>
          <a:lstStyle/>
          <a:p>
            <a:pPr algn="ctr">
              <a:defRPr/>
            </a:pPr>
            <a:endParaRPr lang="fr-FR">
              <a:solidFill>
                <a:schemeClr val="bg1"/>
              </a:solidFill>
              <a:latin typeface="Calibri"/>
              <a:ea typeface="+mn-ea"/>
              <a:cs typeface="Calibri"/>
            </a:endParaRPr>
          </a:p>
        </p:txBody>
      </p:sp>
      <p:sp>
        <p:nvSpPr>
          <p:cNvPr id="2" name="ZoneTexte 1"/>
          <p:cNvSpPr txBox="1"/>
          <p:nvPr/>
        </p:nvSpPr>
        <p:spPr>
          <a:xfrm>
            <a:off x="3228803" y="5020192"/>
            <a:ext cx="5760226" cy="1123712"/>
          </a:xfrm>
          <a:prstGeom prst="roundRect">
            <a:avLst/>
          </a:prstGeom>
          <a:noFill/>
          <a:ln>
            <a:solidFill>
              <a:srgbClr val="99FF33"/>
            </a:solidFill>
          </a:ln>
          <a:effectLst/>
        </p:spPr>
        <p:txBody>
          <a:bodyPr wrap="square" rtlCol="0">
            <a:spAutoFit/>
          </a:bodyPr>
          <a:lstStyle/>
          <a:p>
            <a:pPr algn="ctr"/>
            <a:r>
              <a:rPr lang="fr-FR" sz="2000" dirty="0" smtClean="0">
                <a:latin typeface="Calibri" panose="020F0502020204030204" pitchFamily="34" charset="0"/>
              </a:rPr>
              <a:t>* Enseignement pour les élèves volontaires (latin</a:t>
            </a:r>
            <a:r>
              <a:rPr lang="fr-FR" sz="2000" dirty="0">
                <a:latin typeface="Calibri" panose="020F0502020204030204" pitchFamily="34" charset="0"/>
              </a:rPr>
              <a:t>, grec, </a:t>
            </a:r>
            <a:r>
              <a:rPr lang="fr-FR" sz="2000" dirty="0" smtClean="0">
                <a:latin typeface="Calibri" panose="020F0502020204030204" pitchFamily="34" charset="0"/>
              </a:rPr>
              <a:t>langues régionales, découverte professionnelle pour les élèves de 3</a:t>
            </a:r>
            <a:r>
              <a:rPr lang="fr-FR" sz="2000" baseline="30000" dirty="0" smtClean="0">
                <a:latin typeface="Calibri" panose="020F0502020204030204" pitchFamily="34" charset="0"/>
              </a:rPr>
              <a:t>e</a:t>
            </a:r>
            <a:r>
              <a:rPr lang="fr-FR" sz="2000" dirty="0" smtClean="0">
                <a:latin typeface="Calibri" panose="020F0502020204030204" pitchFamily="34" charset="0"/>
              </a:rPr>
              <a:t> Prépa-Pro et de SEGPA)</a:t>
            </a:r>
            <a:endParaRPr lang="fr-FR" sz="2000" dirty="0">
              <a:latin typeface="Calibri" panose="020F0502020204030204" pitchFamily="34" charset="0"/>
            </a:endParaRPr>
          </a:p>
        </p:txBody>
      </p:sp>
    </p:spTree>
    <p:extLst>
      <p:ext uri="{BB962C8B-B14F-4D97-AF65-F5344CB8AC3E}">
        <p14:creationId xmlns:p14="http://schemas.microsoft.com/office/powerpoint/2010/main" val="9792695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 marges de manœuvre</a:t>
            </a:r>
            <a:endParaRPr lang="fr-FR" dirty="0"/>
          </a:p>
        </p:txBody>
      </p:sp>
      <p:sp>
        <p:nvSpPr>
          <p:cNvPr id="6" name="ZoneTexte 5"/>
          <p:cNvSpPr txBox="1"/>
          <p:nvPr/>
        </p:nvSpPr>
        <p:spPr>
          <a:xfrm flipH="1">
            <a:off x="1052696" y="1268760"/>
            <a:ext cx="7056784" cy="830997"/>
          </a:xfrm>
          <a:prstGeom prst="rect">
            <a:avLst/>
          </a:prstGeom>
          <a:gradFill flip="none" rotWithShape="1">
            <a:gsLst>
              <a:gs pos="0">
                <a:srgbClr val="FFBE86"/>
              </a:gs>
              <a:gs pos="35000">
                <a:srgbClr val="FFD0AA"/>
              </a:gs>
              <a:gs pos="100000">
                <a:srgbClr val="FFEBDB"/>
              </a:gs>
            </a:gsLst>
            <a:lin ang="16200000" scaled="1"/>
            <a:tileRect/>
          </a:gradFill>
          <a:ln>
            <a:noFill/>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fr-FR" sz="2400" b="1" dirty="0" smtClean="0">
                <a:solidFill>
                  <a:schemeClr val="tx1"/>
                </a:solidFill>
                <a:latin typeface="Calibri" panose="020F0502020204030204" pitchFamily="34" charset="0"/>
              </a:rPr>
              <a:t>Des moyens pour travailler en groupes ou faire intervenir plusieurs professeurs sur le même cours</a:t>
            </a:r>
            <a:endParaRPr lang="fr-FR" sz="2400" b="1" dirty="0">
              <a:solidFill>
                <a:schemeClr val="tx1"/>
              </a:solidFill>
              <a:latin typeface="Calibri" panose="020F0502020204030204" pitchFamily="34" charset="0"/>
            </a:endParaRPr>
          </a:p>
        </p:txBody>
      </p:sp>
      <p:sp>
        <p:nvSpPr>
          <p:cNvPr id="4" name="ZoneTexte 3"/>
          <p:cNvSpPr txBox="1"/>
          <p:nvPr/>
        </p:nvSpPr>
        <p:spPr>
          <a:xfrm>
            <a:off x="611560" y="2368636"/>
            <a:ext cx="7920880" cy="3323987"/>
          </a:xfrm>
          <a:prstGeom prst="rect">
            <a:avLst/>
          </a:prstGeom>
          <a:noFill/>
        </p:spPr>
        <p:txBody>
          <a:bodyPr wrap="square" rtlCol="0">
            <a:spAutoFit/>
          </a:bodyPr>
          <a:lstStyle/>
          <a:p>
            <a:pPr>
              <a:spcAft>
                <a:spcPts val="600"/>
              </a:spcAft>
            </a:pPr>
            <a:r>
              <a:rPr lang="fr-FR" sz="2000" dirty="0" smtClean="0">
                <a:latin typeface="Calibri" panose="020F0502020204030204" pitchFamily="34" charset="0"/>
              </a:rPr>
              <a:t>Les moyens horaires accordés aux établissements vont permettre, bien sûr, d’assurer les cours, mais vont aussi comporter un supplément pour la mise en place de </a:t>
            </a:r>
            <a:r>
              <a:rPr lang="fr-FR" sz="2000" b="1" dirty="0" smtClean="0">
                <a:solidFill>
                  <a:srgbClr val="00B050"/>
                </a:solidFill>
                <a:latin typeface="Calibri" panose="020F0502020204030204" pitchFamily="34" charset="0"/>
              </a:rPr>
              <a:t>groupes à effectifs réduits</a:t>
            </a:r>
            <a:r>
              <a:rPr lang="fr-FR" sz="2000" dirty="0" smtClean="0">
                <a:latin typeface="Calibri" panose="020F0502020204030204" pitchFamily="34" charset="0"/>
              </a:rPr>
              <a:t> ou d’</a:t>
            </a:r>
            <a:r>
              <a:rPr lang="fr-FR" sz="2000" b="1" dirty="0" smtClean="0">
                <a:solidFill>
                  <a:srgbClr val="00B050"/>
                </a:solidFill>
                <a:latin typeface="Calibri" panose="020F0502020204030204" pitchFamily="34" charset="0"/>
              </a:rPr>
              <a:t>interventions conjointes</a:t>
            </a:r>
            <a:r>
              <a:rPr lang="fr-FR" sz="2000" dirty="0" smtClean="0">
                <a:latin typeface="Calibri" panose="020F0502020204030204" pitchFamily="34" charset="0"/>
              </a:rPr>
              <a:t> de plusieurs professeurs pendant le même cours.</a:t>
            </a:r>
          </a:p>
          <a:p>
            <a:pPr>
              <a:spcAft>
                <a:spcPts val="600"/>
              </a:spcAft>
            </a:pPr>
            <a:r>
              <a:rPr lang="fr-FR" sz="2000" dirty="0" smtClean="0">
                <a:latin typeface="Calibri" panose="020F0502020204030204" pitchFamily="34" charset="0"/>
              </a:rPr>
              <a:t>Ces aménagements pourront s’appliquer à n’importe quel cours. C’est le conseil d’administration – auquel les représentants des parents participent – qui décidera, sur proposition du conseil pédagogique, de l’utilisation de ces moyens supplémentaires.</a:t>
            </a:r>
          </a:p>
          <a:p>
            <a:r>
              <a:rPr lang="fr-FR" sz="2000" b="1" dirty="0" smtClean="0">
                <a:latin typeface="Calibri" panose="020F0502020204030204" pitchFamily="34" charset="0"/>
              </a:rPr>
              <a:t>Ce supplément de moyens ne peut pas être utilisé pour ajouter des heures obligatoires pour les élèves</a:t>
            </a:r>
            <a:r>
              <a:rPr lang="fr-FR" sz="2000" dirty="0" smtClean="0">
                <a:latin typeface="Calibri" panose="020F0502020204030204" pitchFamily="34" charset="0"/>
              </a:rPr>
              <a:t>.</a:t>
            </a:r>
          </a:p>
        </p:txBody>
      </p:sp>
    </p:spTree>
    <p:extLst>
      <p:ext uri="{BB962C8B-B14F-4D97-AF65-F5344CB8AC3E}">
        <p14:creationId xmlns:p14="http://schemas.microsoft.com/office/powerpoint/2010/main" val="33618744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re 1"/>
          <p:cNvSpPr>
            <a:spLocks noGrp="1"/>
          </p:cNvSpPr>
          <p:nvPr>
            <p:ph type="title"/>
          </p:nvPr>
        </p:nvSpPr>
        <p:spPr/>
        <p:txBody>
          <a:bodyPr/>
          <a:lstStyle/>
          <a:p>
            <a:r>
              <a:rPr lang="fr-FR" dirty="0"/>
              <a:t>Les enseignements complémentaires </a:t>
            </a:r>
            <a:r>
              <a:rPr lang="fr-FR" dirty="0" smtClean="0"/>
              <a:t/>
            </a:r>
            <a:br>
              <a:rPr lang="fr-FR" dirty="0" smtClean="0"/>
            </a:br>
            <a:r>
              <a:rPr lang="fr-FR" dirty="0" smtClean="0">
                <a:solidFill>
                  <a:srgbClr val="FF7C80"/>
                </a:solidFill>
              </a:rPr>
              <a:t>L’accompagnement personnalisé (AP)</a:t>
            </a:r>
          </a:p>
        </p:txBody>
      </p:sp>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4288" y="188640"/>
            <a:ext cx="996515" cy="1124744"/>
          </a:xfrm>
          <a:prstGeom prst="rect">
            <a:avLst/>
          </a:prstGeom>
        </p:spPr>
      </p:pic>
      <p:sp>
        <p:nvSpPr>
          <p:cNvPr id="2" name="ZoneTexte 1"/>
          <p:cNvSpPr txBox="1"/>
          <p:nvPr/>
        </p:nvSpPr>
        <p:spPr>
          <a:xfrm>
            <a:off x="611560" y="1212488"/>
            <a:ext cx="7920880" cy="3708708"/>
          </a:xfrm>
          <a:prstGeom prst="rect">
            <a:avLst/>
          </a:prstGeom>
          <a:noFill/>
        </p:spPr>
        <p:txBody>
          <a:bodyPr wrap="square" rtlCol="0">
            <a:spAutoFit/>
          </a:bodyPr>
          <a:lstStyle/>
          <a:p>
            <a:pPr>
              <a:spcAft>
                <a:spcPts val="600"/>
              </a:spcAft>
            </a:pPr>
            <a:r>
              <a:rPr lang="fr-FR" sz="2000" dirty="0" smtClean="0">
                <a:latin typeface="Calibri" panose="020F0502020204030204" pitchFamily="34" charset="0"/>
              </a:rPr>
              <a:t>Accompagner un élève dans ses </a:t>
            </a:r>
            <a:r>
              <a:rPr lang="fr-FR" sz="2000" dirty="0">
                <a:latin typeface="Calibri" panose="020F0502020204030204" pitchFamily="34" charset="0"/>
              </a:rPr>
              <a:t>apprentissages consiste à lui permettre de progresser de façon </a:t>
            </a:r>
            <a:r>
              <a:rPr lang="fr-FR" sz="2000" dirty="0" smtClean="0">
                <a:latin typeface="Calibri" panose="020F0502020204030204" pitchFamily="34" charset="0"/>
              </a:rPr>
              <a:t>autonome et </a:t>
            </a:r>
            <a:r>
              <a:rPr lang="fr-FR" sz="2000" dirty="0">
                <a:latin typeface="Calibri" panose="020F0502020204030204" pitchFamily="34" charset="0"/>
              </a:rPr>
              <a:t>à </a:t>
            </a:r>
            <a:r>
              <a:rPr lang="fr-FR" sz="2000" dirty="0" smtClean="0">
                <a:latin typeface="Calibri" panose="020F0502020204030204" pitchFamily="34" charset="0"/>
              </a:rPr>
              <a:t>lui </a:t>
            </a:r>
            <a:r>
              <a:rPr lang="fr-FR" sz="2000" dirty="0">
                <a:latin typeface="Calibri" panose="020F0502020204030204" pitchFamily="34" charset="0"/>
              </a:rPr>
              <a:t>montrer comment </a:t>
            </a:r>
            <a:r>
              <a:rPr lang="fr-FR" sz="2000" dirty="0" smtClean="0">
                <a:latin typeface="Calibri" panose="020F0502020204030204" pitchFamily="34" charset="0"/>
              </a:rPr>
              <a:t>surmonter </a:t>
            </a:r>
            <a:r>
              <a:rPr lang="fr-FR" sz="2000" dirty="0">
                <a:latin typeface="Calibri" panose="020F0502020204030204" pitchFamily="34" charset="0"/>
              </a:rPr>
              <a:t>les </a:t>
            </a:r>
            <a:r>
              <a:rPr lang="fr-FR" sz="2000" dirty="0" smtClean="0">
                <a:latin typeface="Calibri" panose="020F0502020204030204" pitchFamily="34" charset="0"/>
              </a:rPr>
              <a:t>difficultés, présentes ou auxquelles il pourra être confronté. </a:t>
            </a:r>
            <a:r>
              <a:rPr lang="fr-FR" sz="2000" b="1" dirty="0">
                <a:solidFill>
                  <a:srgbClr val="00B050"/>
                </a:solidFill>
                <a:latin typeface="Calibri" panose="020F0502020204030204" pitchFamily="34" charset="0"/>
              </a:rPr>
              <a:t>Tous les élèves sont concernés</a:t>
            </a:r>
            <a:r>
              <a:rPr lang="fr-FR" sz="2000" dirty="0">
                <a:latin typeface="Calibri" panose="020F0502020204030204" pitchFamily="34" charset="0"/>
              </a:rPr>
              <a:t>.</a:t>
            </a:r>
            <a:endParaRPr lang="fr-FR" sz="2000" dirty="0" smtClean="0">
              <a:latin typeface="Calibri" panose="020F0502020204030204" pitchFamily="34" charset="0"/>
            </a:endParaRPr>
          </a:p>
          <a:p>
            <a:pPr>
              <a:spcAft>
                <a:spcPts val="600"/>
              </a:spcAft>
            </a:pPr>
            <a:r>
              <a:rPr lang="fr-FR" sz="2000" dirty="0" smtClean="0">
                <a:latin typeface="Calibri" panose="020F0502020204030204" pitchFamily="34" charset="0"/>
              </a:rPr>
              <a:t>Les </a:t>
            </a:r>
            <a:r>
              <a:rPr lang="fr-FR" sz="2000" dirty="0">
                <a:latin typeface="Calibri" panose="020F0502020204030204" pitchFamily="34" charset="0"/>
              </a:rPr>
              <a:t>temps </a:t>
            </a:r>
            <a:r>
              <a:rPr lang="fr-FR" sz="2000" dirty="0" smtClean="0">
                <a:latin typeface="Calibri" panose="020F0502020204030204" pitchFamily="34" charset="0"/>
              </a:rPr>
              <a:t>d‘AP sont </a:t>
            </a:r>
            <a:r>
              <a:rPr lang="fr-FR" sz="2000" dirty="0">
                <a:latin typeface="Calibri" panose="020F0502020204030204" pitchFamily="34" charset="0"/>
              </a:rPr>
              <a:t>une occasion privilégiée </a:t>
            </a:r>
            <a:r>
              <a:rPr lang="fr-FR" sz="2000" dirty="0" smtClean="0">
                <a:latin typeface="Calibri" panose="020F0502020204030204" pitchFamily="34" charset="0"/>
              </a:rPr>
              <a:t>d’utiliser </a:t>
            </a:r>
            <a:r>
              <a:rPr lang="fr-FR" sz="2000" b="1" dirty="0">
                <a:solidFill>
                  <a:srgbClr val="00B050"/>
                </a:solidFill>
                <a:latin typeface="Calibri" panose="020F0502020204030204" pitchFamily="34" charset="0"/>
              </a:rPr>
              <a:t>différentes modalités </a:t>
            </a:r>
            <a:r>
              <a:rPr lang="fr-FR" sz="2000" b="1" dirty="0" smtClean="0">
                <a:solidFill>
                  <a:srgbClr val="00B050"/>
                </a:solidFill>
                <a:latin typeface="Calibri" panose="020F0502020204030204" pitchFamily="34" charset="0"/>
              </a:rPr>
              <a:t>pédagogiques</a:t>
            </a:r>
            <a:r>
              <a:rPr lang="fr-FR" sz="2000" dirty="0" smtClean="0">
                <a:latin typeface="Calibri" panose="020F0502020204030204" pitchFamily="34" charset="0"/>
              </a:rPr>
              <a:t> </a:t>
            </a:r>
            <a:r>
              <a:rPr lang="fr-FR" sz="2000" dirty="0">
                <a:latin typeface="Calibri" panose="020F0502020204030204" pitchFamily="34" charset="0"/>
              </a:rPr>
              <a:t>: médiation entre </a:t>
            </a:r>
            <a:r>
              <a:rPr lang="fr-FR" sz="2000" dirty="0" smtClean="0">
                <a:latin typeface="Calibri" panose="020F0502020204030204" pitchFamily="34" charset="0"/>
              </a:rPr>
              <a:t>élèves, tutorat</a:t>
            </a:r>
            <a:r>
              <a:rPr lang="fr-FR" sz="2000" dirty="0">
                <a:latin typeface="Calibri" panose="020F0502020204030204" pitchFamily="34" charset="0"/>
              </a:rPr>
              <a:t>, séances </a:t>
            </a:r>
            <a:r>
              <a:rPr lang="fr-FR" sz="2000" dirty="0" smtClean="0">
                <a:latin typeface="Calibri" panose="020F0502020204030204" pitchFamily="34" charset="0"/>
              </a:rPr>
              <a:t>d'entraînement...</a:t>
            </a:r>
          </a:p>
          <a:p>
            <a:pPr>
              <a:spcAft>
                <a:spcPts val="600"/>
              </a:spcAft>
            </a:pPr>
            <a:r>
              <a:rPr lang="fr-FR" sz="2000" dirty="0" smtClean="0">
                <a:latin typeface="Calibri" panose="020F0502020204030204" pitchFamily="34" charset="0"/>
              </a:rPr>
              <a:t>Ils permettent </a:t>
            </a:r>
            <a:r>
              <a:rPr lang="fr-FR" sz="2000" dirty="0">
                <a:latin typeface="Calibri" panose="020F0502020204030204" pitchFamily="34" charset="0"/>
              </a:rPr>
              <a:t>de </a:t>
            </a:r>
            <a:r>
              <a:rPr lang="fr-FR" sz="2000" b="1" dirty="0">
                <a:solidFill>
                  <a:srgbClr val="00B050"/>
                </a:solidFill>
                <a:latin typeface="Calibri" panose="020F0502020204030204" pitchFamily="34" charset="0"/>
              </a:rPr>
              <a:t>diversifier les types de regroupements d'élèves</a:t>
            </a:r>
            <a:r>
              <a:rPr lang="fr-FR" sz="2000" dirty="0">
                <a:latin typeface="Calibri" panose="020F0502020204030204" pitchFamily="34" charset="0"/>
              </a:rPr>
              <a:t> : groupe classe, groupes de besoins, </a:t>
            </a:r>
            <a:r>
              <a:rPr lang="fr-FR" sz="2000" dirty="0" smtClean="0">
                <a:latin typeface="Calibri" panose="020F0502020204030204" pitchFamily="34" charset="0"/>
              </a:rPr>
              <a:t>groupes de </a:t>
            </a:r>
            <a:r>
              <a:rPr lang="fr-FR" sz="2000" dirty="0">
                <a:latin typeface="Calibri" panose="020F0502020204030204" pitchFamily="34" charset="0"/>
              </a:rPr>
              <a:t>compétences</a:t>
            </a:r>
            <a:r>
              <a:rPr lang="fr-FR" sz="2000" dirty="0" smtClean="0">
                <a:latin typeface="Calibri" panose="020F0502020204030204" pitchFamily="34" charset="0"/>
              </a:rPr>
              <a:t>... selon les choix des équipes enseignantes et en fonction des besoins repérés.</a:t>
            </a:r>
          </a:p>
          <a:p>
            <a:r>
              <a:rPr lang="fr-FR" sz="2000" b="1" dirty="0" smtClean="0">
                <a:latin typeface="Calibri" panose="020F0502020204030204" pitchFamily="34" charset="0"/>
              </a:rPr>
              <a:t>Les heures d’AP restent avant tout des</a:t>
            </a:r>
            <a:r>
              <a:rPr lang="fr-FR" sz="2000" dirty="0" smtClean="0">
                <a:latin typeface="Calibri" panose="020F0502020204030204" pitchFamily="34" charset="0"/>
              </a:rPr>
              <a:t> </a:t>
            </a:r>
            <a:r>
              <a:rPr lang="fr-FR" sz="2000" b="1" dirty="0" smtClean="0">
                <a:solidFill>
                  <a:srgbClr val="00B050"/>
                </a:solidFill>
                <a:latin typeface="Calibri" panose="020F0502020204030204" pitchFamily="34" charset="0"/>
              </a:rPr>
              <a:t>heures de cours</a:t>
            </a:r>
            <a:r>
              <a:rPr lang="fr-FR" sz="2000" dirty="0" smtClean="0">
                <a:latin typeface="Calibri" panose="020F0502020204030204" pitchFamily="34" charset="0"/>
              </a:rPr>
              <a:t>.</a:t>
            </a:r>
          </a:p>
        </p:txBody>
      </p:sp>
      <p:sp>
        <p:nvSpPr>
          <p:cNvPr id="6" name="Rectangle 5"/>
          <p:cNvSpPr/>
          <p:nvPr/>
        </p:nvSpPr>
        <p:spPr>
          <a:xfrm>
            <a:off x="611559" y="4983372"/>
            <a:ext cx="7920881" cy="1015663"/>
          </a:xfrm>
          <a:prstGeom prst="rect">
            <a:avLst/>
          </a:prstGeom>
          <a:gradFill flip="none" rotWithShape="1">
            <a:gsLst>
              <a:gs pos="0">
                <a:srgbClr val="FFBE86"/>
              </a:gs>
              <a:gs pos="35000">
                <a:srgbClr val="FFD0AA"/>
              </a:gs>
              <a:gs pos="100000">
                <a:schemeClr val="accent6">
                  <a:tint val="15000"/>
                  <a:satMod val="350000"/>
                </a:schemeClr>
              </a:gs>
            </a:gsLst>
            <a:lin ang="16200000" scaled="1"/>
            <a:tileRect/>
          </a:gradFill>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algn="ctr">
              <a:defRPr/>
            </a:pPr>
            <a:r>
              <a:rPr lang="fr-FR" sz="2000" dirty="0">
                <a:latin typeface="Calibri" panose="020F0502020204030204" pitchFamily="34" charset="0"/>
              </a:rPr>
              <a:t>L'accompagnement personnalisé s'inscrit dans le cadre général de l'accompagnement pédagogique, qui vise </a:t>
            </a:r>
            <a:r>
              <a:rPr lang="fr-FR" sz="2000" b="1" dirty="0">
                <a:solidFill>
                  <a:srgbClr val="00B050"/>
                </a:solidFill>
                <a:latin typeface="Calibri" panose="020F0502020204030204" pitchFamily="34" charset="0"/>
              </a:rPr>
              <a:t>l'inclusion scolaire de tous les enfants </a:t>
            </a:r>
            <a:r>
              <a:rPr lang="fr-FR" sz="2000" dirty="0">
                <a:solidFill>
                  <a:schemeClr val="tx1"/>
                </a:solidFill>
                <a:latin typeface="Calibri" panose="020F0502020204030204" pitchFamily="34" charset="0"/>
              </a:rPr>
              <a:t>et cherche à </a:t>
            </a:r>
            <a:r>
              <a:rPr lang="fr-FR" sz="2000" b="1" dirty="0">
                <a:solidFill>
                  <a:srgbClr val="00B050"/>
                </a:solidFill>
                <a:latin typeface="Calibri" panose="020F0502020204030204" pitchFamily="34" charset="0"/>
              </a:rPr>
              <a:t>soutenir leur capacité à apprendre et à progresser</a:t>
            </a:r>
            <a:r>
              <a:rPr lang="fr-FR" sz="2000" dirty="0" smtClean="0">
                <a:latin typeface="Calibri" panose="020F0502020204030204" pitchFamily="34" charset="0"/>
              </a:rPr>
              <a:t>.</a:t>
            </a:r>
            <a:endParaRPr lang="fr-FR" sz="2000" dirty="0">
              <a:latin typeface="Calibri" panose="020F0502020204030204" pitchFamily="34" charset="0"/>
            </a:endParaRPr>
          </a:p>
        </p:txBody>
      </p:sp>
    </p:spTree>
    <p:extLst>
      <p:ext uri="{BB962C8B-B14F-4D97-AF65-F5344CB8AC3E}">
        <p14:creationId xmlns:p14="http://schemas.microsoft.com/office/powerpoint/2010/main" val="4047181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re 1"/>
          <p:cNvSpPr>
            <a:spLocks noGrp="1"/>
          </p:cNvSpPr>
          <p:nvPr>
            <p:ph type="title"/>
          </p:nvPr>
        </p:nvSpPr>
        <p:spPr/>
        <p:txBody>
          <a:bodyPr/>
          <a:lstStyle/>
          <a:p>
            <a:pPr marL="0" indent="0"/>
            <a:r>
              <a:rPr lang="fr-FR" dirty="0" smtClean="0"/>
              <a:t>Les enseignements complémentaires</a:t>
            </a:r>
            <a:br>
              <a:rPr lang="fr-FR" dirty="0" smtClean="0"/>
            </a:br>
            <a:r>
              <a:rPr lang="fr-FR" sz="2400" dirty="0" smtClean="0">
                <a:solidFill>
                  <a:srgbClr val="FF97F6"/>
                </a:solidFill>
              </a:rPr>
              <a:t>Enseignements pratiques interdisciplinaires (EPI)</a:t>
            </a:r>
            <a:r>
              <a:rPr lang="fr-FR" sz="2400" dirty="0" smtClean="0"/>
              <a:t>	</a:t>
            </a:r>
          </a:p>
        </p:txBody>
      </p:sp>
      <p:sp>
        <p:nvSpPr>
          <p:cNvPr id="18481" name="ZoneTexte 18480"/>
          <p:cNvSpPr txBox="1"/>
          <p:nvPr/>
        </p:nvSpPr>
        <p:spPr>
          <a:xfrm>
            <a:off x="683568" y="3014950"/>
            <a:ext cx="7704856" cy="2862322"/>
          </a:xfrm>
          <a:prstGeom prst="rect">
            <a:avLst/>
          </a:prstGeom>
          <a:noFill/>
        </p:spPr>
        <p:txBody>
          <a:bodyPr wrap="square" rtlCol="0">
            <a:spAutoFit/>
          </a:bodyPr>
          <a:lstStyle/>
          <a:p>
            <a:pPr>
              <a:spcAft>
                <a:spcPts val="0"/>
              </a:spcAft>
              <a:defRPr/>
            </a:pPr>
            <a:r>
              <a:rPr lang="fr-FR" sz="2000" dirty="0" smtClean="0">
                <a:latin typeface="Calibri" panose="020F0502020204030204" pitchFamily="34" charset="0"/>
              </a:rPr>
              <a:t>Ils permettent aux élèves de </a:t>
            </a:r>
            <a:r>
              <a:rPr lang="fr-FR" sz="2000" b="1" dirty="0" smtClean="0">
                <a:solidFill>
                  <a:srgbClr val="00B050"/>
                </a:solidFill>
                <a:latin typeface="Calibri" panose="020F0502020204030204" pitchFamily="34" charset="0"/>
              </a:rPr>
              <a:t>mieux comprendre</a:t>
            </a:r>
            <a:r>
              <a:rPr lang="fr-FR" sz="2000" dirty="0" smtClean="0">
                <a:latin typeface="Calibri" panose="020F0502020204030204" pitchFamily="34" charset="0"/>
              </a:rPr>
              <a:t> ce qu’ils apprennent en le mettant en </a:t>
            </a:r>
            <a:r>
              <a:rPr lang="fr-FR" sz="2000" b="1" dirty="0" smtClean="0">
                <a:solidFill>
                  <a:srgbClr val="00B050"/>
                </a:solidFill>
                <a:latin typeface="Calibri" panose="020F0502020204030204" pitchFamily="34" charset="0"/>
              </a:rPr>
              <a:t>pratique</a:t>
            </a:r>
            <a:r>
              <a:rPr lang="fr-FR" sz="2000" dirty="0" smtClean="0">
                <a:latin typeface="Calibri" panose="020F0502020204030204" pitchFamily="34" charset="0"/>
              </a:rPr>
              <a:t>, et de mieux </a:t>
            </a:r>
            <a:r>
              <a:rPr lang="fr-FR" sz="2000" dirty="0">
                <a:latin typeface="Calibri" panose="020F0502020204030204" pitchFamily="34" charset="0"/>
              </a:rPr>
              <a:t>maîtriser les </a:t>
            </a:r>
            <a:r>
              <a:rPr lang="fr-FR" sz="2000" b="1" dirty="0">
                <a:solidFill>
                  <a:srgbClr val="00B050"/>
                </a:solidFill>
                <a:latin typeface="Calibri" panose="020F0502020204030204" pitchFamily="34" charset="0"/>
              </a:rPr>
              <a:t>rapports entre les différents </a:t>
            </a:r>
            <a:r>
              <a:rPr lang="fr-FR" sz="2000" b="1" dirty="0" smtClean="0">
                <a:solidFill>
                  <a:srgbClr val="00B050"/>
                </a:solidFill>
                <a:latin typeface="Calibri" panose="020F0502020204030204" pitchFamily="34" charset="0"/>
              </a:rPr>
              <a:t>savoirs</a:t>
            </a:r>
            <a:r>
              <a:rPr lang="fr-FR" sz="2000" b="1" dirty="0" smtClean="0">
                <a:latin typeface="Calibri" panose="020F0502020204030204" pitchFamily="34" charset="0"/>
              </a:rPr>
              <a:t> </a:t>
            </a:r>
            <a:r>
              <a:rPr lang="fr-FR" sz="2000" dirty="0" smtClean="0">
                <a:latin typeface="Calibri" panose="020F0502020204030204" pitchFamily="34" charset="0"/>
              </a:rPr>
              <a:t>en s’appuyant sur</a:t>
            </a:r>
            <a:r>
              <a:rPr lang="fr-FR" sz="2000" b="1" dirty="0" smtClean="0">
                <a:latin typeface="Calibri" panose="020F0502020204030204" pitchFamily="34" charset="0"/>
              </a:rPr>
              <a:t> </a:t>
            </a:r>
            <a:r>
              <a:rPr lang="fr-FR" sz="2000" b="1" dirty="0" smtClean="0">
                <a:solidFill>
                  <a:srgbClr val="00B050"/>
                </a:solidFill>
                <a:latin typeface="Calibri" panose="020F0502020204030204" pitchFamily="34" charset="0"/>
              </a:rPr>
              <a:t>plusieurs disciplines</a:t>
            </a:r>
            <a:r>
              <a:rPr lang="fr-FR" sz="2000" dirty="0" smtClean="0">
                <a:latin typeface="Calibri" panose="020F0502020204030204" pitchFamily="34" charset="0"/>
              </a:rPr>
              <a:t>, comme le font les situations de la vie quotidienne.</a:t>
            </a:r>
          </a:p>
          <a:p>
            <a:pPr>
              <a:spcAft>
                <a:spcPts val="0"/>
              </a:spcAft>
              <a:defRPr/>
            </a:pPr>
            <a:endParaRPr lang="fr-FR" sz="2000" dirty="0" smtClean="0">
              <a:latin typeface="Calibri" panose="020F0502020204030204" pitchFamily="34" charset="0"/>
            </a:endParaRPr>
          </a:p>
          <a:p>
            <a:pPr>
              <a:spcAft>
                <a:spcPts val="0"/>
              </a:spcAft>
              <a:defRPr/>
            </a:pPr>
            <a:r>
              <a:rPr lang="fr-FR" sz="2000" dirty="0" smtClean="0">
                <a:latin typeface="Calibri" panose="020F0502020204030204" pitchFamily="34" charset="0"/>
              </a:rPr>
              <a:t>En EPI, les élèves vont préparer et mener des </a:t>
            </a:r>
            <a:r>
              <a:rPr lang="fr-FR" sz="2000" b="1" dirty="0" smtClean="0">
                <a:solidFill>
                  <a:srgbClr val="00B050"/>
                </a:solidFill>
                <a:latin typeface="Calibri" panose="020F0502020204030204" pitchFamily="34" charset="0"/>
              </a:rPr>
              <a:t>projets</a:t>
            </a:r>
            <a:r>
              <a:rPr lang="fr-FR" sz="2000" dirty="0" smtClean="0">
                <a:latin typeface="Calibri" panose="020F0502020204030204" pitchFamily="34" charset="0"/>
              </a:rPr>
              <a:t> aboutissant à des </a:t>
            </a:r>
            <a:r>
              <a:rPr lang="fr-FR" sz="2000" b="1" dirty="0" smtClean="0">
                <a:solidFill>
                  <a:srgbClr val="00B050"/>
                </a:solidFill>
                <a:latin typeface="Calibri" panose="020F0502020204030204" pitchFamily="34" charset="0"/>
              </a:rPr>
              <a:t>productions</a:t>
            </a:r>
            <a:r>
              <a:rPr lang="fr-FR" sz="2000" dirty="0" smtClean="0">
                <a:latin typeface="Calibri" panose="020F0502020204030204" pitchFamily="34" charset="0"/>
              </a:rPr>
              <a:t>, seuls ou en groupes. </a:t>
            </a:r>
          </a:p>
          <a:p>
            <a:pPr>
              <a:spcAft>
                <a:spcPts val="0"/>
              </a:spcAft>
              <a:defRPr/>
            </a:pPr>
            <a:endParaRPr lang="fr-FR" sz="2000" dirty="0" smtClean="0">
              <a:latin typeface="Calibri" panose="020F0502020204030204" pitchFamily="34" charset="0"/>
            </a:endParaRPr>
          </a:p>
          <a:p>
            <a:pPr>
              <a:defRPr/>
            </a:pPr>
            <a:r>
              <a:rPr lang="fr-FR" sz="2000" b="1" dirty="0">
                <a:latin typeface="Calibri" panose="020F0502020204030204" pitchFamily="34" charset="0"/>
              </a:rPr>
              <a:t>Les heures </a:t>
            </a:r>
            <a:r>
              <a:rPr lang="fr-FR" sz="2000" b="1" dirty="0" smtClean="0">
                <a:latin typeface="Calibri" panose="020F0502020204030204" pitchFamily="34" charset="0"/>
              </a:rPr>
              <a:t>d’EPI </a:t>
            </a:r>
            <a:r>
              <a:rPr lang="fr-FR" sz="2000" b="1" dirty="0">
                <a:latin typeface="Calibri" panose="020F0502020204030204" pitchFamily="34" charset="0"/>
              </a:rPr>
              <a:t>restent avant tout des</a:t>
            </a:r>
            <a:r>
              <a:rPr lang="fr-FR" sz="2000" dirty="0">
                <a:latin typeface="Calibri" panose="020F0502020204030204" pitchFamily="34" charset="0"/>
              </a:rPr>
              <a:t> </a:t>
            </a:r>
            <a:r>
              <a:rPr lang="fr-FR" sz="2000" b="1" dirty="0">
                <a:solidFill>
                  <a:srgbClr val="00B050"/>
                </a:solidFill>
                <a:latin typeface="Calibri" panose="020F0502020204030204" pitchFamily="34" charset="0"/>
              </a:rPr>
              <a:t>heures de cours</a:t>
            </a:r>
            <a:r>
              <a:rPr lang="fr-FR" sz="2000" dirty="0" smtClean="0">
                <a:latin typeface="Calibri" panose="020F0502020204030204" pitchFamily="34" charset="0"/>
              </a:rPr>
              <a:t>.</a:t>
            </a:r>
            <a:endParaRPr lang="fr-FR" sz="2000" dirty="0">
              <a:latin typeface="Calibri" panose="020F0502020204030204"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2872" y="195171"/>
            <a:ext cx="1036718" cy="11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ZoneTexte 28"/>
          <p:cNvSpPr txBox="1"/>
          <p:nvPr/>
        </p:nvSpPr>
        <p:spPr>
          <a:xfrm flipH="1">
            <a:off x="971600" y="1436583"/>
            <a:ext cx="7056784" cy="1200329"/>
          </a:xfrm>
          <a:prstGeom prst="rect">
            <a:avLst/>
          </a:prstGeom>
          <a:gradFill flip="none" rotWithShape="1">
            <a:gsLst>
              <a:gs pos="0">
                <a:srgbClr val="FFBE86"/>
              </a:gs>
              <a:gs pos="35000">
                <a:srgbClr val="FFD0AA"/>
              </a:gs>
              <a:gs pos="100000">
                <a:schemeClr val="accent6">
                  <a:tint val="15000"/>
                  <a:satMod val="350000"/>
                </a:schemeClr>
              </a:gs>
            </a:gsLst>
            <a:lin ang="16200000" scaled="1"/>
            <a:tileRect/>
          </a:gradFill>
          <a:ln>
            <a:noFill/>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spcAft>
                <a:spcPts val="600"/>
              </a:spcAft>
              <a:defRPr/>
            </a:pPr>
            <a:r>
              <a:rPr lang="fr-FR" sz="2400" dirty="0">
                <a:solidFill>
                  <a:schemeClr val="tx1"/>
                </a:solidFill>
                <a:latin typeface="Calibri" panose="020F0502020204030204" pitchFamily="34" charset="0"/>
              </a:rPr>
              <a:t>Les EPI se fondent sur des </a:t>
            </a:r>
            <a:r>
              <a:rPr lang="fr-FR" sz="2400" b="1" dirty="0">
                <a:solidFill>
                  <a:srgbClr val="00B050"/>
                </a:solidFill>
                <a:latin typeface="Calibri" panose="020F0502020204030204" pitchFamily="34" charset="0"/>
              </a:rPr>
              <a:t>démarches de projet</a:t>
            </a:r>
            <a:r>
              <a:rPr lang="fr-FR" sz="2400" dirty="0">
                <a:solidFill>
                  <a:srgbClr val="00B050"/>
                </a:solidFill>
                <a:latin typeface="Calibri" panose="020F0502020204030204" pitchFamily="34" charset="0"/>
              </a:rPr>
              <a:t> </a:t>
            </a:r>
            <a:r>
              <a:rPr lang="fr-FR" sz="2400" b="1" dirty="0">
                <a:solidFill>
                  <a:srgbClr val="00B050"/>
                </a:solidFill>
                <a:latin typeface="Calibri" panose="020F0502020204030204" pitchFamily="34" charset="0"/>
              </a:rPr>
              <a:t>interdisciplinaires</a:t>
            </a:r>
            <a:r>
              <a:rPr lang="fr-FR" sz="2400" dirty="0">
                <a:solidFill>
                  <a:schemeClr val="tx1"/>
                </a:solidFill>
                <a:latin typeface="Calibri" panose="020F0502020204030204" pitchFamily="34" charset="0"/>
              </a:rPr>
              <a:t> conduisant à des </a:t>
            </a:r>
            <a:r>
              <a:rPr lang="fr-FR" sz="2400" b="1" dirty="0">
                <a:solidFill>
                  <a:srgbClr val="00B050"/>
                </a:solidFill>
                <a:latin typeface="Calibri" panose="020F0502020204030204" pitchFamily="34" charset="0"/>
              </a:rPr>
              <a:t>réalisations concrètes</a:t>
            </a:r>
            <a:r>
              <a:rPr lang="fr-FR" sz="2400" dirty="0">
                <a:solidFill>
                  <a:schemeClr val="tx1"/>
                </a:solidFill>
                <a:latin typeface="Calibri" panose="020F0502020204030204" pitchFamily="34" charset="0"/>
              </a:rPr>
              <a:t> individuelles ou collectives.</a:t>
            </a:r>
          </a:p>
        </p:txBody>
      </p:sp>
    </p:spTree>
    <p:extLst>
      <p:ext uri="{BB962C8B-B14F-4D97-AF65-F5344CB8AC3E}">
        <p14:creationId xmlns:p14="http://schemas.microsoft.com/office/powerpoint/2010/main" val="616577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re 1"/>
          <p:cNvSpPr>
            <a:spLocks noGrp="1"/>
          </p:cNvSpPr>
          <p:nvPr>
            <p:ph type="title"/>
          </p:nvPr>
        </p:nvSpPr>
        <p:spPr/>
        <p:txBody>
          <a:bodyPr/>
          <a:lstStyle/>
          <a:p>
            <a:pPr marL="0" indent="0"/>
            <a:r>
              <a:rPr lang="fr-FR" dirty="0" smtClean="0"/>
              <a:t>Les enseignements complémentaires</a:t>
            </a:r>
            <a:br>
              <a:rPr lang="fr-FR" dirty="0" smtClean="0"/>
            </a:br>
            <a:r>
              <a:rPr lang="fr-FR" sz="2400" dirty="0" smtClean="0">
                <a:solidFill>
                  <a:srgbClr val="FF97F6"/>
                </a:solidFill>
              </a:rPr>
              <a:t>Les thématiques d’EPI</a:t>
            </a:r>
            <a:r>
              <a:rPr lang="fr-FR" sz="2400" dirty="0" smtClean="0"/>
              <a:t>	</a:t>
            </a:r>
          </a:p>
        </p:txBody>
      </p:sp>
      <p:sp>
        <p:nvSpPr>
          <p:cNvPr id="7" name="Line 27"/>
          <p:cNvSpPr>
            <a:spLocks noChangeShapeType="1"/>
          </p:cNvSpPr>
          <p:nvPr/>
        </p:nvSpPr>
        <p:spPr bwMode="auto">
          <a:xfrm>
            <a:off x="2555106" y="2708498"/>
            <a:ext cx="4176713" cy="2025650"/>
          </a:xfrm>
          <a:prstGeom prst="line">
            <a:avLst/>
          </a:prstGeom>
          <a:noFill/>
          <a:ln w="25400">
            <a:solidFill>
              <a:srgbClr val="BFBFB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8" name="Line 27"/>
          <p:cNvSpPr>
            <a:spLocks noChangeShapeType="1"/>
          </p:cNvSpPr>
          <p:nvPr/>
        </p:nvSpPr>
        <p:spPr bwMode="auto">
          <a:xfrm flipH="1">
            <a:off x="2410644" y="2637061"/>
            <a:ext cx="4321175" cy="2097087"/>
          </a:xfrm>
          <a:prstGeom prst="line">
            <a:avLst/>
          </a:prstGeom>
          <a:noFill/>
          <a:ln w="25400">
            <a:solidFill>
              <a:srgbClr val="BFBFB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9" name="Line 27"/>
          <p:cNvSpPr>
            <a:spLocks noChangeShapeType="1"/>
          </p:cNvSpPr>
          <p:nvPr/>
        </p:nvSpPr>
        <p:spPr bwMode="auto">
          <a:xfrm>
            <a:off x="4571231" y="2173511"/>
            <a:ext cx="0" cy="2952750"/>
          </a:xfrm>
          <a:prstGeom prst="line">
            <a:avLst/>
          </a:prstGeom>
          <a:noFill/>
          <a:ln w="25400">
            <a:solidFill>
              <a:srgbClr val="BFBFB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 name="Rectangle 9"/>
          <p:cNvSpPr/>
          <p:nvPr/>
        </p:nvSpPr>
        <p:spPr>
          <a:xfrm>
            <a:off x="3418706" y="4653186"/>
            <a:ext cx="2160588" cy="1008062"/>
          </a:xfrm>
          <a:prstGeom prst="rect">
            <a:avLst/>
          </a:prstGeom>
          <a:solidFill>
            <a:srgbClr val="BCCB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0" algn="ctr"/>
            <a:r>
              <a:rPr lang="fr-FR" altLang="fr-FR" dirty="0">
                <a:solidFill>
                  <a:srgbClr val="1C1850"/>
                </a:solidFill>
                <a:latin typeface="Calibri" pitchFamily="34" charset="0"/>
                <a:ea typeface="ＭＳ Ｐゴシック" pitchFamily="34" charset="-128"/>
                <a:cs typeface="Arial" charset="0"/>
              </a:rPr>
              <a:t>Corps, santé, </a:t>
            </a:r>
          </a:p>
          <a:p>
            <a:pPr lvl="0" algn="ctr"/>
            <a:r>
              <a:rPr lang="fr-FR" altLang="fr-FR" dirty="0">
                <a:solidFill>
                  <a:srgbClr val="1C1850"/>
                </a:solidFill>
                <a:latin typeface="Calibri" pitchFamily="34" charset="0"/>
                <a:ea typeface="ＭＳ Ｐゴシック" pitchFamily="34" charset="-128"/>
                <a:cs typeface="Arial" charset="0"/>
              </a:rPr>
              <a:t>bien-être</a:t>
            </a:r>
            <a:br>
              <a:rPr lang="fr-FR" altLang="fr-FR" dirty="0">
                <a:solidFill>
                  <a:srgbClr val="1C1850"/>
                </a:solidFill>
                <a:latin typeface="Calibri" pitchFamily="34" charset="0"/>
                <a:ea typeface="ＭＳ Ｐゴシック" pitchFamily="34" charset="-128"/>
                <a:cs typeface="Arial" charset="0"/>
              </a:rPr>
            </a:br>
            <a:r>
              <a:rPr lang="fr-FR" altLang="fr-FR" dirty="0">
                <a:solidFill>
                  <a:srgbClr val="1C1850"/>
                </a:solidFill>
                <a:latin typeface="Calibri" pitchFamily="34" charset="0"/>
                <a:ea typeface="ＭＳ Ｐゴシック" pitchFamily="34" charset="-128"/>
                <a:cs typeface="Arial" charset="0"/>
              </a:rPr>
              <a:t>et sécurité</a:t>
            </a:r>
          </a:p>
        </p:txBody>
      </p:sp>
      <p:sp>
        <p:nvSpPr>
          <p:cNvPr id="11" name="Rectangle 10"/>
          <p:cNvSpPr/>
          <p:nvPr/>
        </p:nvSpPr>
        <p:spPr>
          <a:xfrm>
            <a:off x="3418706" y="1741711"/>
            <a:ext cx="2160588" cy="1008062"/>
          </a:xfrm>
          <a:prstGeom prst="rect">
            <a:avLst/>
          </a:prstGeom>
          <a:solidFill>
            <a:srgbClr val="BCCB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0" algn="ctr"/>
            <a:r>
              <a:rPr lang="fr-FR" altLang="fr-FR" dirty="0">
                <a:solidFill>
                  <a:srgbClr val="1C1850"/>
                </a:solidFill>
                <a:latin typeface="Calibri" pitchFamily="34" charset="0"/>
                <a:ea typeface="ＭＳ Ｐゴシック" pitchFamily="34" charset="-128"/>
                <a:cs typeface="Arial" charset="0"/>
              </a:rPr>
              <a:t>Langues </a:t>
            </a:r>
            <a:br>
              <a:rPr lang="fr-FR" altLang="fr-FR" dirty="0">
                <a:solidFill>
                  <a:srgbClr val="1C1850"/>
                </a:solidFill>
                <a:latin typeface="Calibri" pitchFamily="34" charset="0"/>
                <a:ea typeface="ＭＳ Ｐゴシック" pitchFamily="34" charset="-128"/>
                <a:cs typeface="Arial" charset="0"/>
              </a:rPr>
            </a:br>
            <a:r>
              <a:rPr lang="fr-FR" altLang="fr-FR" dirty="0">
                <a:solidFill>
                  <a:srgbClr val="1C1850"/>
                </a:solidFill>
                <a:latin typeface="Calibri" pitchFamily="34" charset="0"/>
                <a:ea typeface="ＭＳ Ｐゴシック" pitchFamily="34" charset="-128"/>
                <a:cs typeface="Arial" charset="0"/>
              </a:rPr>
              <a:t>et cultures </a:t>
            </a:r>
          </a:p>
          <a:p>
            <a:pPr lvl="0" algn="ctr"/>
            <a:r>
              <a:rPr lang="fr-FR" altLang="fr-FR" dirty="0">
                <a:solidFill>
                  <a:srgbClr val="1C1850"/>
                </a:solidFill>
                <a:latin typeface="Calibri" pitchFamily="34" charset="0"/>
                <a:ea typeface="ＭＳ Ｐゴシック" pitchFamily="34" charset="-128"/>
                <a:cs typeface="Arial" charset="0"/>
              </a:rPr>
              <a:t>de l’Antiquité</a:t>
            </a:r>
          </a:p>
        </p:txBody>
      </p:sp>
      <p:sp>
        <p:nvSpPr>
          <p:cNvPr id="12" name="Rectangle 11"/>
          <p:cNvSpPr/>
          <p:nvPr/>
        </p:nvSpPr>
        <p:spPr>
          <a:xfrm>
            <a:off x="6515919" y="4621436"/>
            <a:ext cx="2159000" cy="1008062"/>
          </a:xfrm>
          <a:prstGeom prst="rect">
            <a:avLst/>
          </a:prstGeom>
          <a:solidFill>
            <a:srgbClr val="BCCB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0" algn="ctr"/>
            <a:r>
              <a:rPr lang="fr-FR" altLang="fr-FR" dirty="0">
                <a:solidFill>
                  <a:srgbClr val="1C1850"/>
                </a:solidFill>
                <a:latin typeface="Calibri" pitchFamily="34" charset="0"/>
                <a:ea typeface="ＭＳ Ｐゴシック" pitchFamily="34" charset="-128"/>
                <a:cs typeface="Arial" charset="0"/>
              </a:rPr>
              <a:t>Sciences, technologie </a:t>
            </a:r>
            <a:br>
              <a:rPr lang="fr-FR" altLang="fr-FR" dirty="0">
                <a:solidFill>
                  <a:srgbClr val="1C1850"/>
                </a:solidFill>
                <a:latin typeface="Calibri" pitchFamily="34" charset="0"/>
                <a:ea typeface="ＭＳ Ｐゴシック" pitchFamily="34" charset="-128"/>
                <a:cs typeface="Arial" charset="0"/>
              </a:rPr>
            </a:br>
            <a:r>
              <a:rPr lang="fr-FR" altLang="fr-FR" dirty="0">
                <a:solidFill>
                  <a:srgbClr val="1C1850"/>
                </a:solidFill>
                <a:latin typeface="Calibri" pitchFamily="34" charset="0"/>
                <a:ea typeface="ＭＳ Ｐゴシック" pitchFamily="34" charset="-128"/>
                <a:cs typeface="Arial" charset="0"/>
              </a:rPr>
              <a:t>et société</a:t>
            </a:r>
          </a:p>
        </p:txBody>
      </p:sp>
      <p:sp>
        <p:nvSpPr>
          <p:cNvPr id="14" name="Rectangle 13"/>
          <p:cNvSpPr/>
          <p:nvPr/>
        </p:nvSpPr>
        <p:spPr>
          <a:xfrm>
            <a:off x="6515919" y="3181573"/>
            <a:ext cx="2159000" cy="1008063"/>
          </a:xfrm>
          <a:prstGeom prst="rect">
            <a:avLst/>
          </a:prstGeom>
          <a:solidFill>
            <a:srgbClr val="BCCB21"/>
          </a:solidFill>
          <a:ln>
            <a:noFill/>
          </a:ln>
          <a:effectLst/>
        </p:spPr>
        <p:style>
          <a:lnRef idx="1">
            <a:schemeClr val="accent1"/>
          </a:lnRef>
          <a:fillRef idx="3">
            <a:schemeClr val="accent1"/>
          </a:fillRef>
          <a:effectRef idx="2">
            <a:schemeClr val="accent1"/>
          </a:effectRef>
          <a:fontRef idx="minor">
            <a:schemeClr val="lt1"/>
          </a:fontRef>
        </p:style>
        <p:txBody>
          <a:bodyPr lIns="36000" rIns="36000" anchor="ctr"/>
          <a:lstStyle/>
          <a:p>
            <a:pPr lvl="0" algn="ctr"/>
            <a:r>
              <a:rPr lang="fr-FR" altLang="fr-FR" dirty="0">
                <a:solidFill>
                  <a:srgbClr val="1C1850"/>
                </a:solidFill>
                <a:latin typeface="Calibri" pitchFamily="34" charset="0"/>
                <a:ea typeface="ＭＳ Ｐゴシック" pitchFamily="34" charset="-128"/>
                <a:cs typeface="Arial" charset="0"/>
              </a:rPr>
              <a:t>Transition écologique et développement</a:t>
            </a:r>
          </a:p>
          <a:p>
            <a:pPr lvl="0" algn="ctr"/>
            <a:r>
              <a:rPr lang="fr-FR" altLang="fr-FR" dirty="0">
                <a:solidFill>
                  <a:srgbClr val="1C1850"/>
                </a:solidFill>
                <a:latin typeface="Calibri" pitchFamily="34" charset="0"/>
                <a:ea typeface="ＭＳ Ｐゴシック" pitchFamily="34" charset="-128"/>
                <a:cs typeface="Arial" charset="0"/>
              </a:rPr>
              <a:t> durable</a:t>
            </a:r>
          </a:p>
        </p:txBody>
      </p:sp>
      <p:sp>
        <p:nvSpPr>
          <p:cNvPr id="15" name="Rectangle 14"/>
          <p:cNvSpPr/>
          <p:nvPr/>
        </p:nvSpPr>
        <p:spPr>
          <a:xfrm>
            <a:off x="6515919" y="1741711"/>
            <a:ext cx="2159000" cy="1008062"/>
          </a:xfrm>
          <a:prstGeom prst="rect">
            <a:avLst/>
          </a:prstGeom>
          <a:solidFill>
            <a:srgbClr val="BCCB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0" algn="ctr"/>
            <a:r>
              <a:rPr lang="fr-FR" altLang="fr-FR" dirty="0">
                <a:solidFill>
                  <a:srgbClr val="1C1850"/>
                </a:solidFill>
                <a:latin typeface="Calibri" pitchFamily="34" charset="0"/>
                <a:ea typeface="ＭＳ Ｐゴシック" pitchFamily="34" charset="-128"/>
                <a:cs typeface="Arial" charset="0"/>
              </a:rPr>
              <a:t>Langues et cultures</a:t>
            </a:r>
          </a:p>
          <a:p>
            <a:pPr lvl="0" algn="ctr"/>
            <a:r>
              <a:rPr lang="fr-FR" altLang="fr-FR" dirty="0">
                <a:solidFill>
                  <a:srgbClr val="1C1850"/>
                </a:solidFill>
                <a:latin typeface="Calibri" pitchFamily="34" charset="0"/>
                <a:ea typeface="ＭＳ Ｐゴシック" pitchFamily="34" charset="-128"/>
                <a:cs typeface="Arial" charset="0"/>
              </a:rPr>
              <a:t>étrangères / régionales </a:t>
            </a:r>
          </a:p>
        </p:txBody>
      </p:sp>
      <p:sp>
        <p:nvSpPr>
          <p:cNvPr id="16" name="Line 29"/>
          <p:cNvSpPr>
            <a:spLocks noChangeShapeType="1"/>
          </p:cNvSpPr>
          <p:nvPr/>
        </p:nvSpPr>
        <p:spPr bwMode="auto">
          <a:xfrm flipH="1">
            <a:off x="2605906" y="3686398"/>
            <a:ext cx="3981450" cy="0"/>
          </a:xfrm>
          <a:prstGeom prst="line">
            <a:avLst/>
          </a:prstGeom>
          <a:noFill/>
          <a:ln w="25400">
            <a:solidFill>
              <a:srgbClr val="BFBFB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7" name="Rectangle 16"/>
          <p:cNvSpPr/>
          <p:nvPr/>
        </p:nvSpPr>
        <p:spPr>
          <a:xfrm>
            <a:off x="467544" y="4621436"/>
            <a:ext cx="2159000" cy="1008062"/>
          </a:xfrm>
          <a:prstGeom prst="rect">
            <a:avLst/>
          </a:prstGeom>
          <a:solidFill>
            <a:srgbClr val="BCCB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0" algn="ctr"/>
            <a:r>
              <a:rPr lang="fr-FR" altLang="fr-FR" dirty="0">
                <a:solidFill>
                  <a:srgbClr val="1C1850"/>
                </a:solidFill>
                <a:latin typeface="Calibri" pitchFamily="34" charset="0"/>
                <a:ea typeface="ＭＳ Ｐゴシック" pitchFamily="34" charset="-128"/>
                <a:cs typeface="Arial" charset="0"/>
              </a:rPr>
              <a:t>Information, </a:t>
            </a:r>
          </a:p>
          <a:p>
            <a:pPr lvl="0" algn="ctr"/>
            <a:r>
              <a:rPr lang="fr-FR" altLang="fr-FR" dirty="0">
                <a:solidFill>
                  <a:srgbClr val="1C1850"/>
                </a:solidFill>
                <a:latin typeface="Calibri" pitchFamily="34" charset="0"/>
                <a:ea typeface="ＭＳ Ｐゴシック" pitchFamily="34" charset="-128"/>
                <a:cs typeface="Arial" charset="0"/>
              </a:rPr>
              <a:t>communication, </a:t>
            </a:r>
          </a:p>
          <a:p>
            <a:pPr lvl="0" algn="ctr"/>
            <a:r>
              <a:rPr lang="fr-FR" altLang="fr-FR" dirty="0">
                <a:solidFill>
                  <a:srgbClr val="1C1850"/>
                </a:solidFill>
                <a:latin typeface="Calibri" pitchFamily="34" charset="0"/>
                <a:ea typeface="ＭＳ Ｐゴシック" pitchFamily="34" charset="-128"/>
                <a:cs typeface="Arial" charset="0"/>
              </a:rPr>
              <a:t>citoyenneté</a:t>
            </a:r>
          </a:p>
        </p:txBody>
      </p:sp>
      <p:sp>
        <p:nvSpPr>
          <p:cNvPr id="18" name="Rectangle 17"/>
          <p:cNvSpPr/>
          <p:nvPr/>
        </p:nvSpPr>
        <p:spPr>
          <a:xfrm>
            <a:off x="467544" y="3181573"/>
            <a:ext cx="2159000" cy="1008063"/>
          </a:xfrm>
          <a:prstGeom prst="rect">
            <a:avLst/>
          </a:prstGeom>
          <a:solidFill>
            <a:srgbClr val="BCCB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0" algn="ctr"/>
            <a:r>
              <a:rPr lang="fr-FR" altLang="fr-FR" dirty="0">
                <a:solidFill>
                  <a:srgbClr val="1C1850"/>
                </a:solidFill>
                <a:latin typeface="Calibri" pitchFamily="34" charset="0"/>
                <a:ea typeface="ＭＳ Ｐゴシック" pitchFamily="34" charset="-128"/>
                <a:cs typeface="Arial" charset="0"/>
              </a:rPr>
              <a:t>Culture </a:t>
            </a:r>
            <a:br>
              <a:rPr lang="fr-FR" altLang="fr-FR" dirty="0">
                <a:solidFill>
                  <a:srgbClr val="1C1850"/>
                </a:solidFill>
                <a:latin typeface="Calibri" pitchFamily="34" charset="0"/>
                <a:ea typeface="ＭＳ Ｐゴシック" pitchFamily="34" charset="-128"/>
                <a:cs typeface="Arial" charset="0"/>
              </a:rPr>
            </a:br>
            <a:r>
              <a:rPr lang="fr-FR" altLang="fr-FR" dirty="0">
                <a:solidFill>
                  <a:srgbClr val="1C1850"/>
                </a:solidFill>
                <a:latin typeface="Calibri" pitchFamily="34" charset="0"/>
                <a:ea typeface="ＭＳ Ｐゴシック" pitchFamily="34" charset="-128"/>
                <a:cs typeface="Arial" charset="0"/>
              </a:rPr>
              <a:t>et création </a:t>
            </a:r>
          </a:p>
          <a:p>
            <a:pPr lvl="0" algn="ctr"/>
            <a:r>
              <a:rPr lang="fr-FR" altLang="fr-FR" dirty="0">
                <a:solidFill>
                  <a:srgbClr val="1C1850"/>
                </a:solidFill>
                <a:latin typeface="Calibri" pitchFamily="34" charset="0"/>
                <a:ea typeface="ＭＳ Ｐゴシック" pitchFamily="34" charset="-128"/>
                <a:cs typeface="Arial" charset="0"/>
              </a:rPr>
              <a:t>artistiques</a:t>
            </a:r>
          </a:p>
        </p:txBody>
      </p:sp>
      <p:sp>
        <p:nvSpPr>
          <p:cNvPr id="19" name="Rectangle 18"/>
          <p:cNvSpPr/>
          <p:nvPr/>
        </p:nvSpPr>
        <p:spPr>
          <a:xfrm>
            <a:off x="3131369" y="3110136"/>
            <a:ext cx="2881312" cy="1152525"/>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0" algn="ctr"/>
            <a:r>
              <a:rPr lang="fr-FR" altLang="fr-FR" sz="2000" b="1" dirty="0">
                <a:solidFill>
                  <a:srgbClr val="FFFFFF"/>
                </a:solidFill>
                <a:latin typeface="Calibri" pitchFamily="34" charset="0"/>
                <a:ea typeface="ＭＳ Ｐゴシック" pitchFamily="34" charset="-128"/>
                <a:cs typeface="Arial" charset="0"/>
              </a:rPr>
              <a:t>8 thématiques</a:t>
            </a:r>
          </a:p>
          <a:p>
            <a:pPr lvl="0" algn="ctr"/>
            <a:r>
              <a:rPr lang="fr-FR" altLang="fr-FR" sz="2000" b="1" dirty="0">
                <a:solidFill>
                  <a:srgbClr val="FFFFFF"/>
                </a:solidFill>
                <a:latin typeface="Calibri" pitchFamily="34" charset="0"/>
                <a:ea typeface="ＭＳ Ｐゴシック" pitchFamily="34" charset="-128"/>
                <a:cs typeface="Arial" charset="0"/>
              </a:rPr>
              <a:t> interdisciplinaires</a:t>
            </a:r>
          </a:p>
        </p:txBody>
      </p:sp>
      <p:sp>
        <p:nvSpPr>
          <p:cNvPr id="20" name="Rectangle 19"/>
          <p:cNvSpPr/>
          <p:nvPr/>
        </p:nvSpPr>
        <p:spPr>
          <a:xfrm>
            <a:off x="467544" y="1741711"/>
            <a:ext cx="2159000" cy="1008062"/>
          </a:xfrm>
          <a:prstGeom prst="rect">
            <a:avLst/>
          </a:prstGeom>
          <a:solidFill>
            <a:srgbClr val="BCCB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0" algn="ctr"/>
            <a:r>
              <a:rPr lang="fr-FR" altLang="fr-FR" dirty="0">
                <a:solidFill>
                  <a:srgbClr val="1C1850"/>
                </a:solidFill>
                <a:latin typeface="Calibri" pitchFamily="34" charset="0"/>
                <a:ea typeface="ＭＳ Ｐゴシック" pitchFamily="34" charset="-128"/>
                <a:cs typeface="Arial" charset="0"/>
              </a:rPr>
              <a:t>Monde économique </a:t>
            </a:r>
          </a:p>
          <a:p>
            <a:pPr lvl="0" algn="ctr"/>
            <a:r>
              <a:rPr lang="fr-FR" altLang="fr-FR" dirty="0">
                <a:solidFill>
                  <a:srgbClr val="1C1850"/>
                </a:solidFill>
                <a:latin typeface="Calibri" pitchFamily="34" charset="0"/>
                <a:ea typeface="ＭＳ Ｐゴシック" pitchFamily="34" charset="-128"/>
                <a:cs typeface="Arial" charset="0"/>
              </a:rPr>
              <a:t>et professionnel</a:t>
            </a:r>
          </a:p>
        </p:txBody>
      </p:sp>
      <p:pic>
        <p:nvPicPr>
          <p:cNvPr id="2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2872" y="195171"/>
            <a:ext cx="1036718" cy="11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7865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re 1"/>
          <p:cNvSpPr>
            <a:spLocks noGrp="1"/>
          </p:cNvSpPr>
          <p:nvPr>
            <p:ph type="title"/>
          </p:nvPr>
        </p:nvSpPr>
        <p:spPr/>
        <p:txBody>
          <a:bodyPr/>
          <a:lstStyle/>
          <a:p>
            <a:pPr marL="0" indent="0"/>
            <a:r>
              <a:rPr lang="fr-FR" dirty="0" smtClean="0"/>
              <a:t>Les enseignements de complément</a:t>
            </a:r>
            <a:endParaRPr lang="fr-FR" sz="2400" dirty="0" smtClean="0"/>
          </a:p>
        </p:txBody>
      </p:sp>
      <p:sp>
        <p:nvSpPr>
          <p:cNvPr id="13" name="Rectangle 12"/>
          <p:cNvSpPr/>
          <p:nvPr/>
        </p:nvSpPr>
        <p:spPr>
          <a:xfrm>
            <a:off x="554208" y="3903340"/>
            <a:ext cx="8035585" cy="1015663"/>
          </a:xfrm>
          <a:prstGeom prst="rect">
            <a:avLst/>
          </a:prstGeom>
        </p:spPr>
        <p:txBody>
          <a:bodyPr wrap="square">
            <a:spAutoFit/>
          </a:bodyPr>
          <a:lstStyle/>
          <a:p>
            <a:pPr>
              <a:spcAft>
                <a:spcPts val="1200"/>
              </a:spcAft>
              <a:defRPr/>
            </a:pPr>
            <a:r>
              <a:rPr lang="fr-FR" sz="2000" dirty="0" smtClean="0">
                <a:latin typeface="Calibri" panose="020F0502020204030204" pitchFamily="34" charset="0"/>
              </a:rPr>
              <a:t>Les élèves qui suivent un EPI « langues et cultures de l’Antiquité » ou « langues et cultures régionales » peuvent bénéficier d’un </a:t>
            </a:r>
            <a:r>
              <a:rPr lang="fr-FR" sz="2000" b="1" dirty="0" smtClean="0">
                <a:solidFill>
                  <a:srgbClr val="00B050"/>
                </a:solidFill>
                <a:latin typeface="Calibri" panose="020F0502020204030204" pitchFamily="34" charset="0"/>
              </a:rPr>
              <a:t>enseignement de complément</a:t>
            </a:r>
            <a:r>
              <a:rPr lang="fr-FR" sz="2000" dirty="0" smtClean="0">
                <a:latin typeface="Calibri" panose="020F0502020204030204" pitchFamily="34" charset="0"/>
              </a:rPr>
              <a:t> en latin, en grec (en 3</a:t>
            </a:r>
            <a:r>
              <a:rPr lang="fr-FR" sz="2000" baseline="30000" dirty="0" smtClean="0">
                <a:latin typeface="Calibri" panose="020F0502020204030204" pitchFamily="34" charset="0"/>
              </a:rPr>
              <a:t>e</a:t>
            </a:r>
            <a:r>
              <a:rPr lang="fr-FR" sz="2000" dirty="0" smtClean="0">
                <a:latin typeface="Calibri" panose="020F0502020204030204" pitchFamily="34" charset="0"/>
              </a:rPr>
              <a:t>), ou en langue et culture régionales.</a:t>
            </a:r>
            <a:endParaRPr lang="fr-FR" sz="2000" dirty="0">
              <a:latin typeface="Calibri" panose="020F0502020204030204" pitchFamily="34" charset="0"/>
            </a:endParaRPr>
          </a:p>
        </p:txBody>
      </p:sp>
      <p:pic>
        <p:nvPicPr>
          <p:cNvPr id="2" name="Image 1"/>
          <p:cNvPicPr>
            <a:picLocks noChangeAspect="1"/>
          </p:cNvPicPr>
          <p:nvPr/>
        </p:nvPicPr>
        <p:blipFill rotWithShape="1">
          <a:blip r:embed="rId3">
            <a:extLst>
              <a:ext uri="{28A0092B-C50C-407E-A947-70E740481C1C}">
                <a14:useLocalDpi xmlns:a14="http://schemas.microsoft.com/office/drawing/2010/main" val="0"/>
              </a:ext>
            </a:extLst>
          </a:blip>
          <a:srcRect l="16447" r="12301"/>
          <a:stretch/>
        </p:blipFill>
        <p:spPr>
          <a:xfrm>
            <a:off x="7164288" y="116632"/>
            <a:ext cx="1020536" cy="1080000"/>
          </a:xfrm>
          <a:prstGeom prst="rect">
            <a:avLst/>
          </a:prstGeom>
        </p:spPr>
      </p:pic>
      <p:cxnSp>
        <p:nvCxnSpPr>
          <p:cNvPr id="10" name="Connecteur droit avec flèche 9"/>
          <p:cNvCxnSpPr>
            <a:endCxn id="12" idx="3"/>
          </p:cNvCxnSpPr>
          <p:nvPr/>
        </p:nvCxnSpPr>
        <p:spPr>
          <a:xfrm flipH="1">
            <a:off x="2353461" y="3122327"/>
            <a:ext cx="1129538" cy="450910"/>
          </a:xfrm>
          <a:prstGeom prst="straightConnector1">
            <a:avLst/>
          </a:prstGeom>
          <a:ln>
            <a:tailEnd type="arrow"/>
          </a:ln>
          <a:effectLst/>
        </p:spPr>
        <p:style>
          <a:lnRef idx="3">
            <a:schemeClr val="accent2"/>
          </a:lnRef>
          <a:fillRef idx="0">
            <a:schemeClr val="accent2"/>
          </a:fillRef>
          <a:effectRef idx="2">
            <a:schemeClr val="accent2"/>
          </a:effectRef>
          <a:fontRef idx="minor">
            <a:schemeClr val="tx1"/>
          </a:fontRef>
        </p:style>
      </p:cxnSp>
      <p:cxnSp>
        <p:nvCxnSpPr>
          <p:cNvPr id="11" name="Connecteur droit avec flèche 10"/>
          <p:cNvCxnSpPr>
            <a:endCxn id="14" idx="1"/>
          </p:cNvCxnSpPr>
          <p:nvPr/>
        </p:nvCxnSpPr>
        <p:spPr>
          <a:xfrm>
            <a:off x="5112355" y="3122327"/>
            <a:ext cx="1129538" cy="450910"/>
          </a:xfrm>
          <a:prstGeom prst="straightConnector1">
            <a:avLst/>
          </a:prstGeom>
          <a:ln>
            <a:tailEnd type="arrow"/>
          </a:ln>
          <a:effectLst/>
        </p:spPr>
        <p:style>
          <a:lnRef idx="3">
            <a:schemeClr val="accent2"/>
          </a:lnRef>
          <a:fillRef idx="0">
            <a:schemeClr val="accent2"/>
          </a:fillRef>
          <a:effectRef idx="2">
            <a:schemeClr val="accent2"/>
          </a:effectRef>
          <a:fontRef idx="minor">
            <a:schemeClr val="tx1"/>
          </a:fontRef>
        </p:style>
      </p:cxnSp>
      <p:sp>
        <p:nvSpPr>
          <p:cNvPr id="12" name="Rectangle 11"/>
          <p:cNvSpPr>
            <a:spLocks noChangeAspect="1"/>
          </p:cNvSpPr>
          <p:nvPr/>
        </p:nvSpPr>
        <p:spPr>
          <a:xfrm>
            <a:off x="1273341" y="3331308"/>
            <a:ext cx="1080120" cy="483858"/>
          </a:xfrm>
          <a:prstGeom prst="rect">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0" algn="ctr"/>
            <a:r>
              <a:rPr lang="fr-FR" altLang="fr-FR" sz="2000" b="1" dirty="0" smtClean="0">
                <a:solidFill>
                  <a:schemeClr val="tx1"/>
                </a:solidFill>
                <a:latin typeface="Calibri" pitchFamily="34" charset="0"/>
                <a:ea typeface="ＭＳ Ｐゴシック" pitchFamily="34" charset="-128"/>
                <a:cs typeface="Arial" charset="0"/>
              </a:rPr>
              <a:t>5</a:t>
            </a:r>
            <a:r>
              <a:rPr lang="fr-FR" altLang="fr-FR" sz="2000" b="1" baseline="30000" dirty="0" smtClean="0">
                <a:solidFill>
                  <a:schemeClr val="tx1"/>
                </a:solidFill>
                <a:latin typeface="Calibri" pitchFamily="34" charset="0"/>
                <a:ea typeface="ＭＳ Ｐゴシック" pitchFamily="34" charset="-128"/>
                <a:cs typeface="Arial" charset="0"/>
              </a:rPr>
              <a:t>e</a:t>
            </a:r>
            <a:r>
              <a:rPr lang="fr-FR" altLang="fr-FR" sz="2000" b="1" dirty="0">
                <a:solidFill>
                  <a:schemeClr val="tx1"/>
                </a:solidFill>
                <a:latin typeface="Calibri" pitchFamily="34" charset="0"/>
                <a:ea typeface="ＭＳ Ｐゴシック" pitchFamily="34" charset="-128"/>
                <a:cs typeface="Arial" charset="0"/>
              </a:rPr>
              <a:t> </a:t>
            </a:r>
            <a:r>
              <a:rPr lang="fr-FR" altLang="fr-FR" sz="2000" b="1" dirty="0" smtClean="0">
                <a:solidFill>
                  <a:schemeClr val="tx1"/>
                </a:solidFill>
                <a:latin typeface="Calibri" pitchFamily="34" charset="0"/>
                <a:ea typeface="ＭＳ Ｐゴシック" pitchFamily="34" charset="-128"/>
                <a:cs typeface="Arial" charset="0"/>
              </a:rPr>
              <a:t>: 1 h</a:t>
            </a:r>
            <a:endParaRPr lang="fr-FR" altLang="fr-FR" sz="2000" b="1" dirty="0">
              <a:solidFill>
                <a:schemeClr val="tx1"/>
              </a:solidFill>
              <a:latin typeface="Calibri" pitchFamily="34" charset="0"/>
              <a:ea typeface="ＭＳ Ｐゴシック" pitchFamily="34" charset="-128"/>
              <a:cs typeface="Arial" charset="0"/>
            </a:endParaRPr>
          </a:p>
        </p:txBody>
      </p:sp>
      <p:sp>
        <p:nvSpPr>
          <p:cNvPr id="14" name="Rectangle 13"/>
          <p:cNvSpPr>
            <a:spLocks noChangeAspect="1"/>
          </p:cNvSpPr>
          <p:nvPr/>
        </p:nvSpPr>
        <p:spPr>
          <a:xfrm>
            <a:off x="6241893" y="3331308"/>
            <a:ext cx="1636428" cy="483858"/>
          </a:xfrm>
          <a:prstGeom prst="rect">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36000" rIns="36000" anchor="ctr"/>
          <a:lstStyle/>
          <a:p>
            <a:pPr lvl="0" algn="ctr"/>
            <a:r>
              <a:rPr lang="fr-FR" altLang="fr-FR" sz="2000" b="1" dirty="0" smtClean="0">
                <a:solidFill>
                  <a:schemeClr val="tx1"/>
                </a:solidFill>
                <a:latin typeface="Calibri" pitchFamily="34" charset="0"/>
                <a:ea typeface="ＭＳ Ｐゴシック" pitchFamily="34" charset="-128"/>
                <a:cs typeface="Arial" charset="0"/>
              </a:rPr>
              <a:t>4</a:t>
            </a:r>
            <a:r>
              <a:rPr lang="fr-FR" altLang="fr-FR" sz="2000" b="1" baseline="30000" dirty="0" smtClean="0">
                <a:solidFill>
                  <a:schemeClr val="tx1"/>
                </a:solidFill>
                <a:latin typeface="Calibri" pitchFamily="34" charset="0"/>
                <a:ea typeface="ＭＳ Ｐゴシック" pitchFamily="34" charset="-128"/>
                <a:cs typeface="Arial" charset="0"/>
              </a:rPr>
              <a:t>e</a:t>
            </a:r>
            <a:r>
              <a:rPr lang="fr-FR" altLang="fr-FR" sz="2000" b="1" dirty="0" smtClean="0">
                <a:solidFill>
                  <a:schemeClr val="tx1"/>
                </a:solidFill>
                <a:latin typeface="Calibri" pitchFamily="34" charset="0"/>
                <a:ea typeface="ＭＳ Ｐゴシック" pitchFamily="34" charset="-128"/>
                <a:cs typeface="Arial" charset="0"/>
              </a:rPr>
              <a:t> et 3</a:t>
            </a:r>
            <a:r>
              <a:rPr lang="fr-FR" altLang="fr-FR" sz="2000" b="1" baseline="30000" dirty="0" smtClean="0">
                <a:solidFill>
                  <a:schemeClr val="tx1"/>
                </a:solidFill>
                <a:latin typeface="Calibri" pitchFamily="34" charset="0"/>
                <a:ea typeface="ＭＳ Ｐゴシック" pitchFamily="34" charset="-128"/>
                <a:cs typeface="Arial" charset="0"/>
              </a:rPr>
              <a:t>e</a:t>
            </a:r>
            <a:r>
              <a:rPr lang="fr-FR" altLang="fr-FR" sz="2000" b="1" dirty="0" smtClean="0">
                <a:solidFill>
                  <a:schemeClr val="tx1"/>
                </a:solidFill>
                <a:latin typeface="Calibri" pitchFamily="34" charset="0"/>
                <a:ea typeface="ＭＳ Ｐゴシック" pitchFamily="34" charset="-128"/>
                <a:cs typeface="Arial" charset="0"/>
              </a:rPr>
              <a:t> : 2 h</a:t>
            </a:r>
            <a:endParaRPr lang="fr-FR" altLang="fr-FR" sz="2000" b="1" dirty="0">
              <a:solidFill>
                <a:schemeClr val="tx1"/>
              </a:solidFill>
              <a:latin typeface="Calibri" pitchFamily="34" charset="0"/>
              <a:ea typeface="ＭＳ Ｐゴシック" pitchFamily="34" charset="-128"/>
              <a:cs typeface="Arial" charset="0"/>
            </a:endParaRPr>
          </a:p>
        </p:txBody>
      </p:sp>
      <p:sp>
        <p:nvSpPr>
          <p:cNvPr id="27" name="ZoneTexte 26"/>
          <p:cNvSpPr txBox="1"/>
          <p:nvPr/>
        </p:nvSpPr>
        <p:spPr>
          <a:xfrm>
            <a:off x="323528" y="1229571"/>
            <a:ext cx="8496944" cy="830997"/>
          </a:xfrm>
          <a:prstGeom prst="rect">
            <a:avLst/>
          </a:prstGeom>
          <a:ln>
            <a:no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defRPr/>
            </a:pPr>
            <a:r>
              <a:rPr lang="fr-FR" sz="2400" dirty="0" smtClean="0">
                <a:latin typeface="Calibri" panose="020F0502020204030204" pitchFamily="34" charset="0"/>
              </a:rPr>
              <a:t>Les enseignements de complément viennent </a:t>
            </a:r>
            <a:r>
              <a:rPr lang="fr-FR" sz="2400" dirty="0">
                <a:latin typeface="Calibri" panose="020F0502020204030204" pitchFamily="34" charset="0"/>
              </a:rPr>
              <a:t>s’ajouter aux 26 h des enseignements </a:t>
            </a:r>
            <a:r>
              <a:rPr lang="fr-FR" sz="2400" dirty="0" smtClean="0">
                <a:latin typeface="Calibri" panose="020F0502020204030204" pitchFamily="34" charset="0"/>
              </a:rPr>
              <a:t>obligatoires pour les élèves volontaires en cycle 4. </a:t>
            </a:r>
            <a:endParaRPr lang="fr-FR" sz="2400" dirty="0">
              <a:latin typeface="Calibri" panose="020F0502020204030204" pitchFamily="34" charset="0"/>
            </a:endParaRPr>
          </a:p>
        </p:txBody>
      </p:sp>
      <p:sp>
        <p:nvSpPr>
          <p:cNvPr id="35" name="Rectangle 34"/>
          <p:cNvSpPr/>
          <p:nvPr/>
        </p:nvSpPr>
        <p:spPr>
          <a:xfrm>
            <a:off x="554208" y="5313402"/>
            <a:ext cx="8035585" cy="707886"/>
          </a:xfrm>
          <a:prstGeom prst="rect">
            <a:avLst/>
          </a:prstGeom>
        </p:spPr>
        <p:txBody>
          <a:bodyPr wrap="square">
            <a:spAutoFit/>
          </a:bodyPr>
          <a:lstStyle/>
          <a:p>
            <a:pPr>
              <a:defRPr/>
            </a:pPr>
            <a:r>
              <a:rPr lang="fr-FR" sz="2000" dirty="0" smtClean="0">
                <a:latin typeface="Calibri" panose="020F0502020204030204" pitchFamily="34" charset="0"/>
              </a:rPr>
              <a:t>Les élèves de 3</a:t>
            </a:r>
            <a:r>
              <a:rPr lang="fr-FR" sz="2000" baseline="30000" dirty="0" smtClean="0">
                <a:latin typeface="Calibri" panose="020F0502020204030204" pitchFamily="34" charset="0"/>
              </a:rPr>
              <a:t>e</a:t>
            </a:r>
            <a:r>
              <a:rPr lang="fr-FR" sz="2000" dirty="0" smtClean="0">
                <a:latin typeface="Calibri" panose="020F0502020204030204" pitchFamily="34" charset="0"/>
              </a:rPr>
              <a:t> Prépa-pro et de SEGPA bénéficient d’un enseignement de complément de découverte du monde économique et professionnel.</a:t>
            </a:r>
            <a:endParaRPr lang="fr-FR" sz="2000" dirty="0">
              <a:latin typeface="Calibri" panose="020F0502020204030204" pitchFamily="34" charset="0"/>
            </a:endParaRPr>
          </a:p>
        </p:txBody>
      </p:sp>
      <p:cxnSp>
        <p:nvCxnSpPr>
          <p:cNvPr id="18438" name="Connecteur droit 18437"/>
          <p:cNvCxnSpPr/>
          <p:nvPr/>
        </p:nvCxnSpPr>
        <p:spPr>
          <a:xfrm>
            <a:off x="521550" y="5085184"/>
            <a:ext cx="81009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Oval 8"/>
          <p:cNvSpPr>
            <a:spLocks noChangeArrowheads="1"/>
          </p:cNvSpPr>
          <p:nvPr/>
        </p:nvSpPr>
        <p:spPr bwMode="auto">
          <a:xfrm>
            <a:off x="3145549" y="2268518"/>
            <a:ext cx="2304256" cy="1000300"/>
          </a:xfrm>
          <a:prstGeom prst="roundRect">
            <a:avLst>
              <a:gd name="adj" fmla="val 29726"/>
            </a:avLst>
          </a:prstGeom>
          <a:solidFill>
            <a:srgbClr val="99FF33"/>
          </a:solidFill>
          <a:ln w="9525">
            <a:noFill/>
            <a:round/>
            <a:headEnd/>
            <a:tailEnd/>
          </a:ln>
          <a:effectLst/>
        </p:spPr>
        <p:txBody>
          <a:bodyPr wrap="none" anchor="ctr"/>
          <a:lstStyle/>
          <a:p>
            <a:pPr algn="ctr"/>
            <a:r>
              <a:rPr lang="fr-FR" sz="2000" b="1" dirty="0" smtClean="0">
                <a:solidFill>
                  <a:schemeClr val="accent1">
                    <a:lumMod val="50000"/>
                  </a:schemeClr>
                </a:solidFill>
                <a:latin typeface="Calibri" panose="020F0502020204030204" pitchFamily="34" charset="0"/>
              </a:rPr>
              <a:t>Enseignements </a:t>
            </a:r>
            <a:endParaRPr lang="fr-FR" sz="2000" b="1" dirty="0">
              <a:solidFill>
                <a:schemeClr val="accent1">
                  <a:lumMod val="50000"/>
                </a:schemeClr>
              </a:solidFill>
              <a:latin typeface="Calibri" panose="020F0502020204030204" pitchFamily="34" charset="0"/>
            </a:endParaRPr>
          </a:p>
          <a:p>
            <a:pPr algn="ctr"/>
            <a:r>
              <a:rPr lang="fr-FR" sz="2000" b="1" dirty="0">
                <a:solidFill>
                  <a:schemeClr val="accent1">
                    <a:lumMod val="50000"/>
                  </a:schemeClr>
                </a:solidFill>
                <a:latin typeface="Calibri" panose="020F0502020204030204" pitchFamily="34" charset="0"/>
              </a:rPr>
              <a:t>de </a:t>
            </a:r>
          </a:p>
          <a:p>
            <a:pPr algn="ctr"/>
            <a:r>
              <a:rPr lang="fr-FR" sz="2000" b="1" dirty="0" smtClean="0">
                <a:solidFill>
                  <a:schemeClr val="accent1">
                    <a:lumMod val="50000"/>
                  </a:schemeClr>
                </a:solidFill>
                <a:latin typeface="Calibri" panose="020F0502020204030204" pitchFamily="34" charset="0"/>
              </a:rPr>
              <a:t>complément</a:t>
            </a:r>
            <a:endParaRPr lang="fr-FR" sz="2000" b="1" dirty="0">
              <a:solidFill>
                <a:schemeClr val="accent1">
                  <a:lumMod val="50000"/>
                </a:schemeClr>
              </a:solidFill>
              <a:latin typeface="Calibri" panose="020F0502020204030204" pitchFamily="34" charset="0"/>
            </a:endParaRPr>
          </a:p>
        </p:txBody>
      </p:sp>
    </p:spTree>
    <p:extLst>
      <p:ext uri="{BB962C8B-B14F-4D97-AF65-F5344CB8AC3E}">
        <p14:creationId xmlns:p14="http://schemas.microsoft.com/office/powerpoint/2010/main" val="2807430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re 1"/>
          <p:cNvSpPr>
            <a:spLocks noGrp="1"/>
          </p:cNvSpPr>
          <p:nvPr>
            <p:ph type="title"/>
          </p:nvPr>
        </p:nvSpPr>
        <p:spPr/>
        <p:txBody>
          <a:bodyPr/>
          <a:lstStyle/>
          <a:p>
            <a:pPr marL="0" indent="0"/>
            <a:r>
              <a:rPr lang="fr-FR" sz="2400" dirty="0" smtClean="0"/>
              <a:t>Les parcours éducatifs</a:t>
            </a:r>
          </a:p>
        </p:txBody>
      </p:sp>
      <p:sp>
        <p:nvSpPr>
          <p:cNvPr id="2" name="Rectangle 1"/>
          <p:cNvSpPr/>
          <p:nvPr/>
        </p:nvSpPr>
        <p:spPr>
          <a:xfrm>
            <a:off x="179512" y="1178163"/>
            <a:ext cx="8784976" cy="400110"/>
          </a:xfrm>
          <a:prstGeom prst="rect">
            <a:avLst/>
          </a:prstGeom>
        </p:spPr>
        <p:txBody>
          <a:bodyPr wrap="square">
            <a:spAutoFit/>
          </a:bodyPr>
          <a:lstStyle/>
          <a:p>
            <a:pPr marL="0" indent="0">
              <a:buFont typeface="Wingdings" pitchFamily="2" charset="2"/>
              <a:buNone/>
              <a:defRPr/>
            </a:pPr>
            <a:r>
              <a:rPr lang="fr-FR" sz="2000" dirty="0">
                <a:latin typeface="Calibri" panose="020F0502020204030204" pitchFamily="34" charset="0"/>
              </a:rPr>
              <a:t>Au cours de </a:t>
            </a:r>
            <a:r>
              <a:rPr lang="fr-FR" sz="2000" dirty="0" smtClean="0">
                <a:latin typeface="Calibri" panose="020F0502020204030204" pitchFamily="34" charset="0"/>
              </a:rPr>
              <a:t>leur </a:t>
            </a:r>
            <a:r>
              <a:rPr lang="fr-FR" sz="2000" dirty="0">
                <a:latin typeface="Calibri" panose="020F0502020204030204" pitchFamily="34" charset="0"/>
              </a:rPr>
              <a:t>scolarité, </a:t>
            </a:r>
            <a:r>
              <a:rPr lang="fr-FR" sz="2000" dirty="0" smtClean="0">
                <a:latin typeface="Calibri" panose="020F0502020204030204" pitchFamily="34" charset="0"/>
              </a:rPr>
              <a:t>les élèves suivent </a:t>
            </a:r>
            <a:r>
              <a:rPr lang="fr-FR" sz="2000" b="1" dirty="0" smtClean="0">
                <a:solidFill>
                  <a:srgbClr val="00B050"/>
                </a:solidFill>
                <a:latin typeface="Calibri" panose="020F0502020204030204" pitchFamily="34" charset="0"/>
              </a:rPr>
              <a:t>quatre </a:t>
            </a:r>
            <a:r>
              <a:rPr lang="fr-FR" sz="2000" b="1" dirty="0">
                <a:solidFill>
                  <a:srgbClr val="00B050"/>
                </a:solidFill>
                <a:latin typeface="Calibri" panose="020F0502020204030204" pitchFamily="34" charset="0"/>
              </a:rPr>
              <a:t>parcours </a:t>
            </a:r>
            <a:r>
              <a:rPr lang="fr-FR" sz="2000" b="1" dirty="0" smtClean="0">
                <a:solidFill>
                  <a:srgbClr val="00B050"/>
                </a:solidFill>
                <a:latin typeface="Calibri" panose="020F0502020204030204" pitchFamily="34" charset="0"/>
              </a:rPr>
              <a:t>éducatifs</a:t>
            </a:r>
            <a:r>
              <a:rPr lang="fr-FR" sz="2000" dirty="0" smtClean="0">
                <a:latin typeface="Calibri" panose="020F0502020204030204" pitchFamily="34" charset="0"/>
              </a:rPr>
              <a:t>.</a:t>
            </a:r>
          </a:p>
        </p:txBody>
      </p:sp>
      <p:pic>
        <p:nvPicPr>
          <p:cNvPr id="4" name="Image 3"/>
          <p:cNvPicPr>
            <a:picLocks noChangeAspect="1"/>
          </p:cNvPicPr>
          <p:nvPr/>
        </p:nvPicPr>
        <p:blipFill rotWithShape="1">
          <a:blip r:embed="rId3">
            <a:extLst>
              <a:ext uri="{28A0092B-C50C-407E-A947-70E740481C1C}">
                <a14:useLocalDpi xmlns:a14="http://schemas.microsoft.com/office/drawing/2010/main" val="0"/>
              </a:ext>
            </a:extLst>
          </a:blip>
          <a:srcRect t="8354" b="19794"/>
          <a:stretch/>
        </p:blipFill>
        <p:spPr>
          <a:xfrm>
            <a:off x="313712" y="3042834"/>
            <a:ext cx="874008" cy="900000"/>
          </a:xfrm>
          <a:prstGeom prst="rect">
            <a:avLst/>
          </a:prstGeom>
        </p:spPr>
      </p:pic>
      <p:pic>
        <p:nvPicPr>
          <p:cNvPr id="8" name="Image 7"/>
          <p:cNvPicPr>
            <a:picLocks noChangeAspect="1"/>
          </p:cNvPicPr>
          <p:nvPr/>
        </p:nvPicPr>
        <p:blipFill rotWithShape="1">
          <a:blip r:embed="rId4">
            <a:extLst>
              <a:ext uri="{28A0092B-C50C-407E-A947-70E740481C1C}">
                <a14:useLocalDpi xmlns:a14="http://schemas.microsoft.com/office/drawing/2010/main" val="0"/>
              </a:ext>
            </a:extLst>
          </a:blip>
          <a:srcRect b="29805"/>
          <a:stretch/>
        </p:blipFill>
        <p:spPr>
          <a:xfrm>
            <a:off x="243174" y="1916832"/>
            <a:ext cx="1015084" cy="720000"/>
          </a:xfrm>
          <a:prstGeom prst="rect">
            <a:avLst/>
          </a:prstGeom>
        </p:spPr>
      </p:pic>
      <p:pic>
        <p:nvPicPr>
          <p:cNvPr id="9" name="Image 8"/>
          <p:cNvPicPr>
            <a:picLocks noChangeAspect="1"/>
          </p:cNvPicPr>
          <p:nvPr/>
        </p:nvPicPr>
        <p:blipFill rotWithShape="1">
          <a:blip r:embed="rId5">
            <a:extLst>
              <a:ext uri="{28A0092B-C50C-407E-A947-70E740481C1C}">
                <a14:useLocalDpi xmlns:a14="http://schemas.microsoft.com/office/drawing/2010/main" val="0"/>
              </a:ext>
            </a:extLst>
          </a:blip>
          <a:srcRect l="21388" t="8846" r="19238" b="26663"/>
          <a:stretch/>
        </p:blipFill>
        <p:spPr>
          <a:xfrm>
            <a:off x="339236" y="4149080"/>
            <a:ext cx="822960" cy="900000"/>
          </a:xfrm>
          <a:prstGeom prst="rect">
            <a:avLst/>
          </a:prstGeom>
        </p:spPr>
      </p:pic>
      <p:sp>
        <p:nvSpPr>
          <p:cNvPr id="7" name="Rectangle 6"/>
          <p:cNvSpPr/>
          <p:nvPr/>
        </p:nvSpPr>
        <p:spPr>
          <a:xfrm>
            <a:off x="1442528" y="1610211"/>
            <a:ext cx="7201110" cy="4555093"/>
          </a:xfrm>
          <a:prstGeom prst="rect">
            <a:avLst/>
          </a:prstGeom>
        </p:spPr>
        <p:txBody>
          <a:bodyPr wrap="square">
            <a:spAutoFit/>
          </a:bodyPr>
          <a:lstStyle/>
          <a:p>
            <a:pPr marL="0" indent="0">
              <a:spcAft>
                <a:spcPts val="1200"/>
              </a:spcAft>
              <a:buFont typeface="Wingdings" pitchFamily="2" charset="2"/>
              <a:buNone/>
              <a:defRPr/>
            </a:pPr>
            <a:r>
              <a:rPr lang="fr-FR" sz="2000" dirty="0" smtClean="0">
                <a:latin typeface="Calibri" panose="020F0502020204030204" pitchFamily="34" charset="0"/>
              </a:rPr>
              <a:t>Le </a:t>
            </a:r>
            <a:r>
              <a:rPr lang="fr-FR" sz="2000" b="1" dirty="0">
                <a:solidFill>
                  <a:srgbClr val="00B050"/>
                </a:solidFill>
                <a:latin typeface="Calibri" panose="020F0502020204030204" pitchFamily="34" charset="0"/>
              </a:rPr>
              <a:t>parcours </a:t>
            </a:r>
            <a:r>
              <a:rPr lang="fr-FR" sz="2000" b="1" dirty="0" smtClean="0">
                <a:solidFill>
                  <a:srgbClr val="00B050"/>
                </a:solidFill>
                <a:latin typeface="Calibri" panose="020F0502020204030204" pitchFamily="34" charset="0"/>
              </a:rPr>
              <a:t>citoyen</a:t>
            </a:r>
            <a:r>
              <a:rPr lang="fr-FR" sz="2000" b="1" dirty="0" smtClean="0">
                <a:latin typeface="Calibri" panose="020F0502020204030204" pitchFamily="34" charset="0"/>
              </a:rPr>
              <a:t> </a:t>
            </a:r>
            <a:r>
              <a:rPr lang="fr-FR" sz="2000" dirty="0" smtClean="0">
                <a:latin typeface="Calibri" panose="020F0502020204030204" pitchFamily="34" charset="0"/>
              </a:rPr>
              <a:t>se construit autour du nouvel enseignement </a:t>
            </a:r>
            <a:br>
              <a:rPr lang="fr-FR" sz="2000" dirty="0" smtClean="0">
                <a:latin typeface="Calibri" panose="020F0502020204030204" pitchFamily="34" charset="0"/>
              </a:rPr>
            </a:br>
            <a:r>
              <a:rPr lang="fr-FR" sz="2000" dirty="0" smtClean="0">
                <a:latin typeface="Calibri" panose="020F0502020204030204" pitchFamily="34" charset="0"/>
              </a:rPr>
              <a:t>moral et civique, d’une éducation aux médias et à l’information. </a:t>
            </a:r>
            <a:br>
              <a:rPr lang="fr-FR" sz="2000" dirty="0" smtClean="0">
                <a:latin typeface="Calibri" panose="020F0502020204030204" pitchFamily="34" charset="0"/>
              </a:rPr>
            </a:br>
            <a:r>
              <a:rPr lang="fr-FR" sz="2000" dirty="0" smtClean="0">
                <a:latin typeface="Calibri" panose="020F0502020204030204" pitchFamily="34" charset="0"/>
              </a:rPr>
              <a:t>La participation et les initiatives des élèves dans les actions favorisant la formation du futur citoyen sont encouragées.</a:t>
            </a:r>
          </a:p>
          <a:p>
            <a:pPr marL="0" indent="0">
              <a:spcAft>
                <a:spcPts val="1200"/>
              </a:spcAft>
              <a:buFont typeface="Wingdings" pitchFamily="2" charset="2"/>
              <a:buNone/>
              <a:defRPr/>
            </a:pPr>
            <a:r>
              <a:rPr lang="fr-FR" sz="2000" dirty="0" smtClean="0">
                <a:latin typeface="Calibri" panose="020F0502020204030204" pitchFamily="34" charset="0"/>
              </a:rPr>
              <a:t>Le </a:t>
            </a:r>
            <a:r>
              <a:rPr lang="fr-FR" sz="2000" b="1" dirty="0">
                <a:solidFill>
                  <a:srgbClr val="00B050"/>
                </a:solidFill>
                <a:latin typeface="Calibri" panose="020F0502020204030204" pitchFamily="34" charset="0"/>
              </a:rPr>
              <a:t>parcours </a:t>
            </a:r>
            <a:r>
              <a:rPr lang="fr-FR" sz="2000" b="1" dirty="0" smtClean="0">
                <a:solidFill>
                  <a:srgbClr val="00B050"/>
                </a:solidFill>
                <a:latin typeface="Calibri" panose="020F0502020204030204" pitchFamily="34" charset="0"/>
              </a:rPr>
              <a:t>Avenir</a:t>
            </a:r>
            <a:r>
              <a:rPr lang="fr-FR" sz="2000" dirty="0">
                <a:solidFill>
                  <a:srgbClr val="00B050"/>
                </a:solidFill>
                <a:latin typeface="Calibri" panose="020F0502020204030204" pitchFamily="34" charset="0"/>
              </a:rPr>
              <a:t> </a:t>
            </a:r>
            <a:r>
              <a:rPr lang="fr-FR" sz="2000" dirty="0" smtClean="0">
                <a:latin typeface="Calibri" panose="020F0502020204030204" pitchFamily="34" charset="0"/>
              </a:rPr>
              <a:t>permet de la 6</a:t>
            </a:r>
            <a:r>
              <a:rPr lang="fr-FR" sz="2000" baseline="30000" dirty="0" smtClean="0">
                <a:latin typeface="Calibri" panose="020F0502020204030204" pitchFamily="34" charset="0"/>
              </a:rPr>
              <a:t>e</a:t>
            </a:r>
            <a:r>
              <a:rPr lang="fr-FR" sz="2000" dirty="0" smtClean="0">
                <a:latin typeface="Calibri" panose="020F0502020204030204" pitchFamily="34" charset="0"/>
              </a:rPr>
              <a:t> à la terminale de construire son parcours </a:t>
            </a:r>
            <a:r>
              <a:rPr lang="fr-FR" sz="2000" dirty="0">
                <a:latin typeface="Calibri" panose="020F0502020204030204" pitchFamily="34" charset="0"/>
              </a:rPr>
              <a:t>individuel d’information, d’orientation et de découverte du monde économique et </a:t>
            </a:r>
            <a:r>
              <a:rPr lang="fr-FR" sz="2000" dirty="0" smtClean="0">
                <a:latin typeface="Calibri" panose="020F0502020204030204" pitchFamily="34" charset="0"/>
              </a:rPr>
              <a:t>professionnel.</a:t>
            </a:r>
          </a:p>
          <a:p>
            <a:pPr marL="0" indent="0">
              <a:spcAft>
                <a:spcPts val="1200"/>
              </a:spcAft>
              <a:buFont typeface="Wingdings" pitchFamily="2" charset="2"/>
              <a:buNone/>
              <a:defRPr/>
            </a:pPr>
            <a:r>
              <a:rPr lang="fr-FR" sz="2000" dirty="0" smtClean="0">
                <a:latin typeface="Calibri" panose="020F0502020204030204" pitchFamily="34" charset="0"/>
              </a:rPr>
              <a:t>Le </a:t>
            </a:r>
            <a:r>
              <a:rPr lang="fr-FR" sz="2000" b="1" dirty="0" smtClean="0">
                <a:solidFill>
                  <a:srgbClr val="00B050"/>
                </a:solidFill>
                <a:latin typeface="Calibri" panose="020F0502020204030204" pitchFamily="34" charset="0"/>
              </a:rPr>
              <a:t>parcours d’éducation artistique et culturelle</a:t>
            </a:r>
            <a:r>
              <a:rPr lang="fr-FR" sz="2000" dirty="0" smtClean="0">
                <a:latin typeface="Calibri" panose="020F0502020204030204" pitchFamily="34" charset="0"/>
              </a:rPr>
              <a:t> (PEAC) permet d’acquérir une culture artistique personnelle tout en diversifiant </a:t>
            </a:r>
            <a:br>
              <a:rPr lang="fr-FR" sz="2000" dirty="0" smtClean="0">
                <a:latin typeface="Calibri" panose="020F0502020204030204" pitchFamily="34" charset="0"/>
              </a:rPr>
            </a:br>
            <a:r>
              <a:rPr lang="fr-FR" sz="2000" dirty="0" smtClean="0">
                <a:latin typeface="Calibri" panose="020F0502020204030204" pitchFamily="34" charset="0"/>
              </a:rPr>
              <a:t>ses moyens d’expression.</a:t>
            </a:r>
          </a:p>
          <a:p>
            <a:pPr marL="0" indent="0">
              <a:spcAft>
                <a:spcPts val="3000"/>
              </a:spcAft>
              <a:buFont typeface="Wingdings" pitchFamily="2" charset="2"/>
              <a:buNone/>
              <a:defRPr/>
            </a:pPr>
            <a:r>
              <a:rPr lang="fr-FR" sz="2000" dirty="0" smtClean="0">
                <a:latin typeface="Calibri" panose="020F0502020204030204" pitchFamily="34" charset="0"/>
              </a:rPr>
              <a:t>Le </a:t>
            </a:r>
            <a:r>
              <a:rPr lang="fr-FR" sz="2000" b="1" dirty="0" smtClean="0">
                <a:solidFill>
                  <a:srgbClr val="00B050"/>
                </a:solidFill>
                <a:latin typeface="Calibri" panose="020F0502020204030204" pitchFamily="34" charset="0"/>
              </a:rPr>
              <a:t>parcours éducatif de santé</a:t>
            </a:r>
            <a:r>
              <a:rPr lang="fr-FR" sz="2000" dirty="0" smtClean="0">
                <a:latin typeface="Calibri" panose="020F0502020204030204" pitchFamily="34" charset="0"/>
              </a:rPr>
              <a:t> permet d’expliciter ce qui est offert aux élèves en matière de </a:t>
            </a:r>
            <a:r>
              <a:rPr lang="fr-FR" sz="2000" dirty="0">
                <a:latin typeface="Calibri" panose="020F0502020204030204" pitchFamily="34" charset="0"/>
              </a:rPr>
              <a:t>santé , dans les domaines de l’éducation, la prévention et la protection.</a:t>
            </a:r>
            <a:endParaRPr lang="fr-FR" sz="2000" dirty="0" smtClean="0">
              <a:latin typeface="Calibri" panose="020F0502020204030204" pitchFamily="34" charset="0"/>
            </a:endParaRPr>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530" y="5147414"/>
            <a:ext cx="881638"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6413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Pourquoi réformer le collège ? </a:t>
            </a:r>
            <a:endParaRPr lang="fr-FR" dirty="0"/>
          </a:p>
        </p:txBody>
      </p:sp>
      <p:sp>
        <p:nvSpPr>
          <p:cNvPr id="3" name="Espace réservé du contenu 2"/>
          <p:cNvSpPr>
            <a:spLocks noGrp="1"/>
          </p:cNvSpPr>
          <p:nvPr>
            <p:ph idx="1"/>
          </p:nvPr>
        </p:nvSpPr>
        <p:spPr>
          <a:xfrm>
            <a:off x="2411760" y="1916931"/>
            <a:ext cx="6263928" cy="1152029"/>
          </a:xfrm>
        </p:spPr>
        <p:txBody>
          <a:bodyPr/>
          <a:lstStyle/>
          <a:p>
            <a:pPr marL="0" indent="0" algn="just">
              <a:buNone/>
            </a:pPr>
            <a:r>
              <a:rPr lang="fr-FR" sz="2400" dirty="0" smtClean="0">
                <a:solidFill>
                  <a:schemeClr val="tx1"/>
                </a:solidFill>
                <a:latin typeface="Calibri" panose="020F0502020204030204" pitchFamily="34" charset="0"/>
                <a:cs typeface="Arial" panose="020B0604020202020204" pitchFamily="34" charset="0"/>
              </a:rPr>
              <a:t>La réforme répond à un constat : le collège accueille tous les élèves mais a du mal à assurer la réussite de tous.</a:t>
            </a:r>
          </a:p>
        </p:txBody>
      </p:sp>
      <p:pic>
        <p:nvPicPr>
          <p:cNvPr id="2050" name="Picture 2" descr="C:\Users\UTILIS~1\AppData\Local\Temp\notesC811A1\colle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484784"/>
            <a:ext cx="1762371" cy="1848108"/>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contenu 2"/>
          <p:cNvSpPr txBox="1">
            <a:spLocks/>
          </p:cNvSpPr>
          <p:nvPr/>
        </p:nvSpPr>
        <p:spPr bwMode="gray">
          <a:xfrm>
            <a:off x="827584" y="4077072"/>
            <a:ext cx="7776864" cy="1080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50825" indent="-250825" algn="l" rtl="0" eaLnBrk="0" fontAlgn="base" hangingPunct="0">
              <a:spcBef>
                <a:spcPct val="60000"/>
              </a:spcBef>
              <a:spcAft>
                <a:spcPct val="40000"/>
              </a:spcAft>
              <a:buClr>
                <a:srgbClr val="FF0000"/>
              </a:buClr>
              <a:buSzPct val="100000"/>
              <a:buFont typeface="Akkurat-BoldExtra" pitchFamily="-84" charset="0"/>
              <a:buChar char="●"/>
              <a:defRPr sz="2000">
                <a:solidFill>
                  <a:srgbClr val="1C1850"/>
                </a:solidFill>
                <a:latin typeface="Calibri"/>
                <a:ea typeface="+mn-ea"/>
                <a:cs typeface="Calibri"/>
              </a:defRPr>
            </a:lvl1pPr>
            <a:lvl2pPr marL="423863" indent="-171450" algn="l" rtl="0" eaLnBrk="0" fontAlgn="base" hangingPunct="0">
              <a:spcBef>
                <a:spcPct val="20000"/>
              </a:spcBef>
              <a:spcAft>
                <a:spcPct val="0"/>
              </a:spcAft>
              <a:buClr>
                <a:schemeClr val="tx1"/>
              </a:buClr>
              <a:buFont typeface="Lucida Grande" pitchFamily="-84" charset="0"/>
              <a:buChar char="-"/>
              <a:defRPr sz="1500">
                <a:solidFill>
                  <a:srgbClr val="1C1850"/>
                </a:solidFill>
                <a:latin typeface="Calibri"/>
                <a:ea typeface="+mn-ea"/>
                <a:cs typeface="Calibri"/>
              </a:defRPr>
            </a:lvl2pPr>
            <a:lvl3pPr marL="425450" indent="3175" algn="l" rtl="0" eaLnBrk="0" fontAlgn="base" hangingPunct="0">
              <a:spcBef>
                <a:spcPct val="20000"/>
              </a:spcBef>
              <a:spcAft>
                <a:spcPct val="0"/>
              </a:spcAft>
              <a:defRPr sz="1500">
                <a:solidFill>
                  <a:srgbClr val="1C1850"/>
                </a:solidFill>
                <a:latin typeface="Calibri"/>
                <a:ea typeface="+mn-ea"/>
                <a:cs typeface="Calibri"/>
              </a:defRPr>
            </a:lvl3pPr>
            <a:lvl4pPr marL="617538" indent="-187325" algn="l" rtl="0" eaLnBrk="0" fontAlgn="base" hangingPunct="0">
              <a:spcBef>
                <a:spcPct val="20000"/>
              </a:spcBef>
              <a:spcAft>
                <a:spcPct val="0"/>
              </a:spcAft>
              <a:buClr>
                <a:srgbClr val="1C1850"/>
              </a:buClr>
              <a:buFont typeface="Arial" pitchFamily="34" charset="0"/>
              <a:buChar char="–"/>
              <a:defRPr sz="1100">
                <a:solidFill>
                  <a:srgbClr val="1C1850"/>
                </a:solidFill>
                <a:latin typeface="Calibri"/>
                <a:ea typeface="+mn-ea"/>
                <a:cs typeface="Calibri"/>
              </a:defRPr>
            </a:lvl4pPr>
            <a:lvl5pPr marL="619125" indent="1209675" algn="l" rtl="0" eaLnBrk="0" fontAlgn="base" hangingPunct="0">
              <a:spcBef>
                <a:spcPct val="20000"/>
              </a:spcBef>
              <a:spcAft>
                <a:spcPct val="0"/>
              </a:spcAft>
              <a:defRPr sz="1100">
                <a:solidFill>
                  <a:srgbClr val="1C1850"/>
                </a:solidFill>
                <a:latin typeface="Calibri"/>
                <a:ea typeface="+mn-ea"/>
                <a:cs typeface="Calibri"/>
              </a:defRPr>
            </a:lvl5pPr>
            <a:lvl6pPr marL="1076325" algn="l" rtl="0" fontAlgn="base">
              <a:spcBef>
                <a:spcPct val="20000"/>
              </a:spcBef>
              <a:spcAft>
                <a:spcPct val="0"/>
              </a:spcAft>
              <a:defRPr sz="1100">
                <a:solidFill>
                  <a:schemeClr val="tx1"/>
                </a:solidFill>
                <a:latin typeface="+mn-lt"/>
                <a:ea typeface="+mn-ea"/>
                <a:cs typeface="+mn-cs"/>
              </a:defRPr>
            </a:lvl6pPr>
            <a:lvl7pPr marL="1533525" algn="l" rtl="0" fontAlgn="base">
              <a:spcBef>
                <a:spcPct val="20000"/>
              </a:spcBef>
              <a:spcAft>
                <a:spcPct val="0"/>
              </a:spcAft>
              <a:defRPr sz="1100">
                <a:solidFill>
                  <a:schemeClr val="tx1"/>
                </a:solidFill>
                <a:latin typeface="+mn-lt"/>
                <a:ea typeface="+mn-ea"/>
                <a:cs typeface="+mn-cs"/>
              </a:defRPr>
            </a:lvl7pPr>
            <a:lvl8pPr marL="1990725" algn="l" rtl="0" fontAlgn="base">
              <a:spcBef>
                <a:spcPct val="20000"/>
              </a:spcBef>
              <a:spcAft>
                <a:spcPct val="0"/>
              </a:spcAft>
              <a:defRPr sz="1100">
                <a:solidFill>
                  <a:schemeClr val="tx1"/>
                </a:solidFill>
                <a:latin typeface="+mn-lt"/>
                <a:ea typeface="+mn-ea"/>
                <a:cs typeface="+mn-cs"/>
              </a:defRPr>
            </a:lvl8pPr>
            <a:lvl9pPr marL="2447925" algn="l" rtl="0" fontAlgn="base">
              <a:spcBef>
                <a:spcPct val="20000"/>
              </a:spcBef>
              <a:spcAft>
                <a:spcPct val="0"/>
              </a:spcAft>
              <a:defRPr sz="1100">
                <a:solidFill>
                  <a:schemeClr val="tx1"/>
                </a:solidFill>
                <a:latin typeface="+mn-lt"/>
                <a:ea typeface="+mn-ea"/>
                <a:cs typeface="+mn-cs"/>
              </a:defRPr>
            </a:lvl9pPr>
          </a:lstStyle>
          <a:p>
            <a:pPr marL="0" indent="0" algn="ctr">
              <a:buNone/>
            </a:pPr>
            <a:r>
              <a:rPr lang="fr-FR" sz="2400" b="1" dirty="0">
                <a:solidFill>
                  <a:schemeClr val="tx1"/>
                </a:solidFill>
                <a:latin typeface="Calibri" panose="020F0502020204030204" pitchFamily="34" charset="0"/>
                <a:cs typeface="Arial" panose="020B0604020202020204" pitchFamily="34" charset="0"/>
              </a:rPr>
              <a:t>La réforme du collège a pour objectif essentiel d’enrichir la </a:t>
            </a:r>
            <a:r>
              <a:rPr lang="fr-FR" sz="2400" b="1" dirty="0">
                <a:solidFill>
                  <a:srgbClr val="00B050"/>
                </a:solidFill>
                <a:latin typeface="Calibri" panose="020F0502020204030204" pitchFamily="34" charset="0"/>
                <a:cs typeface="Arial" panose="020B0604020202020204" pitchFamily="34" charset="0"/>
              </a:rPr>
              <a:t>qualité pédagogique</a:t>
            </a:r>
            <a:r>
              <a:rPr lang="fr-FR" sz="2400" b="1" dirty="0">
                <a:solidFill>
                  <a:schemeClr val="tx1"/>
                </a:solidFill>
                <a:latin typeface="Calibri" panose="020F0502020204030204" pitchFamily="34" charset="0"/>
                <a:cs typeface="Arial" panose="020B0604020202020204" pitchFamily="34" charset="0"/>
              </a:rPr>
              <a:t> de l’enseignement qui y est dispensé.</a:t>
            </a:r>
          </a:p>
        </p:txBody>
      </p:sp>
    </p:spTree>
    <p:extLst>
      <p:ext uri="{BB962C8B-B14F-4D97-AF65-F5344CB8AC3E}">
        <p14:creationId xmlns:p14="http://schemas.microsoft.com/office/powerpoint/2010/main" val="20245196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Apprendre autrement pour mieux réussir</a:t>
            </a:r>
            <a:endParaRPr lang="fr-FR" dirty="0"/>
          </a:p>
        </p:txBody>
      </p:sp>
      <p:sp>
        <p:nvSpPr>
          <p:cNvPr id="3" name="Espace réservé du contenu 2"/>
          <p:cNvSpPr>
            <a:spLocks noGrp="1"/>
          </p:cNvSpPr>
          <p:nvPr>
            <p:ph idx="1"/>
          </p:nvPr>
        </p:nvSpPr>
        <p:spPr>
          <a:xfrm>
            <a:off x="468313" y="1216931"/>
            <a:ext cx="8207375" cy="1192343"/>
          </a:xfrm>
        </p:spPr>
        <p:txBody>
          <a:bodyPr/>
          <a:lstStyle/>
          <a:p>
            <a:pPr marL="0" indent="0" algn="ctr">
              <a:lnSpc>
                <a:spcPct val="90000"/>
              </a:lnSpc>
              <a:spcBef>
                <a:spcPts val="0"/>
              </a:spcBef>
              <a:spcAft>
                <a:spcPts val="0"/>
              </a:spcAft>
              <a:buNone/>
              <a:defRPr/>
            </a:pPr>
            <a:r>
              <a:rPr lang="fr-FR" altLang="fr-FR" b="1" i="1" dirty="0">
                <a:solidFill>
                  <a:schemeClr val="accent6">
                    <a:lumMod val="75000"/>
                  </a:schemeClr>
                </a:solidFill>
                <a:latin typeface="Calibri" pitchFamily="34" charset="0"/>
                <a:cs typeface="Calibri" pitchFamily="34" charset="0"/>
              </a:rPr>
              <a:t>« Tous les enfants partagent la capacité d’apprendre et de progresser. »</a:t>
            </a:r>
          </a:p>
          <a:p>
            <a:pPr marL="0" indent="0">
              <a:lnSpc>
                <a:spcPct val="90000"/>
              </a:lnSpc>
              <a:spcBef>
                <a:spcPts val="0"/>
              </a:spcBef>
              <a:spcAft>
                <a:spcPts val="1200"/>
              </a:spcAft>
              <a:buNone/>
              <a:defRPr/>
            </a:pPr>
            <a:r>
              <a:rPr lang="fr-FR" altLang="fr-FR" sz="1100" i="1" dirty="0">
                <a:solidFill>
                  <a:schemeClr val="accent6">
                    <a:lumMod val="75000"/>
                  </a:schemeClr>
                </a:solidFill>
                <a:latin typeface="Calibri" pitchFamily="34" charset="0"/>
                <a:cs typeface="Calibri" pitchFamily="34" charset="0"/>
              </a:rPr>
              <a:t>	</a:t>
            </a:r>
            <a:r>
              <a:rPr lang="fr-FR" altLang="fr-FR" sz="1100" i="1" dirty="0" smtClean="0">
                <a:solidFill>
                  <a:schemeClr val="accent6">
                    <a:lumMod val="75000"/>
                  </a:schemeClr>
                </a:solidFill>
                <a:latin typeface="Calibri" pitchFamily="34" charset="0"/>
                <a:cs typeface="Calibri" pitchFamily="34" charset="0"/>
              </a:rPr>
              <a:t> </a:t>
            </a:r>
            <a:r>
              <a:rPr lang="fr-FR" altLang="fr-FR" sz="1200" i="1" dirty="0">
                <a:solidFill>
                  <a:schemeClr val="accent6">
                    <a:lumMod val="75000"/>
                  </a:schemeClr>
                </a:solidFill>
                <a:latin typeface="Calibri" pitchFamily="34" charset="0"/>
                <a:cs typeface="Calibri" pitchFamily="34" charset="0"/>
              </a:rPr>
              <a:t>Article L. 111-1 du Code de l’éducation.</a:t>
            </a:r>
            <a:endParaRPr lang="fr-FR" altLang="fr-FR" sz="1100" i="1" dirty="0">
              <a:solidFill>
                <a:schemeClr val="accent6">
                  <a:lumMod val="75000"/>
                </a:schemeClr>
              </a:solidFill>
              <a:latin typeface="Calibri" pitchFamily="34" charset="0"/>
              <a:cs typeface="Calibri" pitchFamily="34" charset="0"/>
            </a:endParaRPr>
          </a:p>
          <a:p>
            <a:pPr marL="0" indent="0">
              <a:spcBef>
                <a:spcPts val="0"/>
              </a:spcBef>
              <a:spcAft>
                <a:spcPts val="600"/>
              </a:spcAft>
              <a:buNone/>
            </a:pPr>
            <a:r>
              <a:rPr lang="fr-FR" dirty="0" smtClean="0">
                <a:solidFill>
                  <a:schemeClr val="tx1"/>
                </a:solidFill>
                <a:latin typeface="Calibri" panose="020F0502020204030204" pitchFamily="34" charset="0"/>
                <a:cs typeface="Arial" panose="020B0604020202020204" pitchFamily="34" charset="0"/>
              </a:rPr>
              <a:t>La réforme du collège s’est construite à partir des réalités du terrain, d’exemples d’initiatives et de projets. Des axes se sont imposés :</a:t>
            </a:r>
          </a:p>
        </p:txBody>
      </p:sp>
      <p:sp>
        <p:nvSpPr>
          <p:cNvPr id="10" name="ZoneTexte 9"/>
          <p:cNvSpPr txBox="1"/>
          <p:nvPr/>
        </p:nvSpPr>
        <p:spPr>
          <a:xfrm>
            <a:off x="5004048" y="2780928"/>
            <a:ext cx="3168352" cy="1631216"/>
          </a:xfrm>
          <a:prstGeom prst="rect">
            <a:avLst/>
          </a:prstGeom>
          <a:noFill/>
        </p:spPr>
        <p:txBody>
          <a:bodyPr wrap="square" rtlCol="0">
            <a:spAutoFit/>
          </a:bodyPr>
          <a:lstStyle/>
          <a:p>
            <a:pPr algn="ctr"/>
            <a:r>
              <a:rPr lang="fr-FR" sz="2000" dirty="0" smtClean="0">
                <a:latin typeface="Calibri" panose="020F0502020204030204" pitchFamily="34" charset="0"/>
              </a:rPr>
              <a:t>Donner </a:t>
            </a:r>
            <a:r>
              <a:rPr lang="fr-FR" sz="2000" dirty="0">
                <a:latin typeface="Calibri" panose="020F0502020204030204" pitchFamily="34" charset="0"/>
              </a:rPr>
              <a:t>aux équipes pédagogiques des </a:t>
            </a:r>
            <a:r>
              <a:rPr lang="fr-FR" sz="2000" b="1" dirty="0">
                <a:solidFill>
                  <a:srgbClr val="00B050"/>
                </a:solidFill>
                <a:latin typeface="Calibri" panose="020F0502020204030204" pitchFamily="34" charset="0"/>
              </a:rPr>
              <a:t>moyens horaires</a:t>
            </a:r>
            <a:r>
              <a:rPr lang="fr-FR" sz="2000" dirty="0">
                <a:latin typeface="Calibri" panose="020F0502020204030204" pitchFamily="34" charset="0"/>
              </a:rPr>
              <a:t> pour des groupes à effectifs réduits et des interventions conjointes</a:t>
            </a:r>
          </a:p>
        </p:txBody>
      </p:sp>
      <p:sp>
        <p:nvSpPr>
          <p:cNvPr id="4" name="ZoneTexte 3"/>
          <p:cNvSpPr txBox="1"/>
          <p:nvPr/>
        </p:nvSpPr>
        <p:spPr>
          <a:xfrm>
            <a:off x="1090949" y="2852936"/>
            <a:ext cx="3541721" cy="1015663"/>
          </a:xfrm>
          <a:prstGeom prst="rect">
            <a:avLst/>
          </a:prstGeom>
          <a:noFill/>
        </p:spPr>
        <p:txBody>
          <a:bodyPr wrap="square" rtlCol="0">
            <a:spAutoFit/>
          </a:bodyPr>
          <a:lstStyle/>
          <a:p>
            <a:pPr algn="ctr"/>
            <a:r>
              <a:rPr lang="fr-FR" sz="2000" b="1" dirty="0" smtClean="0">
                <a:solidFill>
                  <a:srgbClr val="00B050"/>
                </a:solidFill>
                <a:latin typeface="Calibri" panose="020F0502020204030204" pitchFamily="34" charset="0"/>
              </a:rPr>
              <a:t>Renouveler les pratiques</a:t>
            </a:r>
            <a:r>
              <a:rPr lang="fr-FR" sz="2000" dirty="0" smtClean="0">
                <a:latin typeface="Calibri" panose="020F0502020204030204" pitchFamily="34" charset="0"/>
              </a:rPr>
              <a:t> des enseignants pour mieux accompagner les élèves</a:t>
            </a:r>
            <a:endParaRPr lang="fr-FR" sz="2000" dirty="0">
              <a:latin typeface="Calibri" panose="020F0502020204030204" pitchFamily="34" charset="0"/>
            </a:endParaRPr>
          </a:p>
        </p:txBody>
      </p:sp>
      <p:sp>
        <p:nvSpPr>
          <p:cNvPr id="14" name="Rectangle 13"/>
          <p:cNvSpPr/>
          <p:nvPr/>
        </p:nvSpPr>
        <p:spPr>
          <a:xfrm>
            <a:off x="572371" y="4726885"/>
            <a:ext cx="7888061" cy="646331"/>
          </a:xfrm>
          <a:prstGeom prst="rect">
            <a:avLst/>
          </a:prstGeom>
          <a:gradFill flip="none" rotWithShape="1">
            <a:gsLst>
              <a:gs pos="0">
                <a:srgbClr val="FFBE86"/>
              </a:gs>
              <a:gs pos="35000">
                <a:srgbClr val="FFD0AA"/>
              </a:gs>
              <a:gs pos="100000">
                <a:srgbClr val="FFEBDB"/>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wrap="square" anchor="ctr">
            <a:spAutoFit/>
          </a:bodyPr>
          <a:lstStyle/>
          <a:p>
            <a:pPr algn="ctr" eaLnBrk="1" hangingPunct="1">
              <a:lnSpc>
                <a:spcPct val="90000"/>
              </a:lnSpc>
              <a:defRPr/>
            </a:pPr>
            <a:r>
              <a:rPr lang="fr-FR" altLang="fr-FR" sz="2000" b="1" dirty="0" smtClean="0">
                <a:solidFill>
                  <a:srgbClr val="1C1850"/>
                </a:solidFill>
                <a:latin typeface="Calibri" pitchFamily="34" charset="0"/>
                <a:ea typeface="MS PGothic" pitchFamily="34" charset="-128"/>
              </a:rPr>
              <a:t>L’accompagnement pédagogique, c’est </a:t>
            </a:r>
            <a:r>
              <a:rPr lang="fr-FR" altLang="fr-FR" sz="2000" b="1" dirty="0">
                <a:solidFill>
                  <a:srgbClr val="1C1850"/>
                </a:solidFill>
                <a:latin typeface="Calibri" pitchFamily="34" charset="0"/>
                <a:ea typeface="MS PGothic" pitchFamily="34" charset="-128"/>
              </a:rPr>
              <a:t>tenir </a:t>
            </a:r>
            <a:r>
              <a:rPr lang="fr-FR" altLang="fr-FR" sz="2000" b="1" dirty="0" smtClean="0">
                <a:solidFill>
                  <a:srgbClr val="1C1850"/>
                </a:solidFill>
                <a:latin typeface="Calibri" pitchFamily="34" charset="0"/>
                <a:ea typeface="MS PGothic" pitchFamily="34" charset="-128"/>
              </a:rPr>
              <a:t>compte, à chaque instant, </a:t>
            </a:r>
            <a:br>
              <a:rPr lang="fr-FR" altLang="fr-FR" sz="2000" b="1" dirty="0" smtClean="0">
                <a:solidFill>
                  <a:srgbClr val="1C1850"/>
                </a:solidFill>
                <a:latin typeface="Calibri" pitchFamily="34" charset="0"/>
                <a:ea typeface="MS PGothic" pitchFamily="34" charset="-128"/>
              </a:rPr>
            </a:br>
            <a:r>
              <a:rPr lang="fr-FR" altLang="fr-FR" sz="2000" b="1" dirty="0" smtClean="0">
                <a:solidFill>
                  <a:srgbClr val="1C1850"/>
                </a:solidFill>
                <a:latin typeface="Calibri" pitchFamily="34" charset="0"/>
                <a:ea typeface="MS PGothic" pitchFamily="34" charset="-128"/>
              </a:rPr>
              <a:t>de </a:t>
            </a:r>
            <a:r>
              <a:rPr lang="fr-FR" altLang="fr-FR" sz="2000" b="1" dirty="0">
                <a:solidFill>
                  <a:srgbClr val="1C1850"/>
                </a:solidFill>
                <a:latin typeface="Calibri" pitchFamily="34" charset="0"/>
                <a:ea typeface="MS PGothic" pitchFamily="34" charset="-128"/>
              </a:rPr>
              <a:t>la diversité de tous </a:t>
            </a:r>
            <a:r>
              <a:rPr lang="fr-FR" altLang="fr-FR" sz="2000" b="1" dirty="0" smtClean="0">
                <a:solidFill>
                  <a:srgbClr val="1C1850"/>
                </a:solidFill>
                <a:latin typeface="Calibri" pitchFamily="34" charset="0"/>
                <a:ea typeface="MS PGothic" pitchFamily="34" charset="-128"/>
              </a:rPr>
              <a:t>les élèves.</a:t>
            </a:r>
            <a:endParaRPr lang="fr-FR" altLang="fr-FR" sz="2000" b="1" dirty="0">
              <a:solidFill>
                <a:srgbClr val="1C1850"/>
              </a:solidFill>
              <a:latin typeface="Calibri" pitchFamily="34" charset="0"/>
              <a:ea typeface="MS PGothic" pitchFamily="34" charset="-128"/>
            </a:endParaRPr>
          </a:p>
        </p:txBody>
      </p:sp>
      <p:sp>
        <p:nvSpPr>
          <p:cNvPr id="15" name="Double flèche verticale 14"/>
          <p:cNvSpPr/>
          <p:nvPr/>
        </p:nvSpPr>
        <p:spPr>
          <a:xfrm>
            <a:off x="2808970" y="3841291"/>
            <a:ext cx="180020" cy="813586"/>
          </a:xfrm>
          <a:prstGeom prst="upDownArrow">
            <a:avLst>
              <a:gd name="adj1" fmla="val 20370"/>
              <a:gd name="adj2" fmla="val 105027"/>
            </a:avLst>
          </a:prstGeom>
          <a:solidFill>
            <a:schemeClr val="accent4">
              <a:lumMod val="7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989009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p:nvPr>
        </p:nvSpPr>
        <p:spPr/>
        <p:txBody>
          <a:bodyPr/>
          <a:lstStyle/>
          <a:p>
            <a:pPr eaLnBrk="1" hangingPunct="1"/>
            <a:r>
              <a:rPr lang="fr-FR" dirty="0" smtClean="0"/>
              <a:t>Ce qui sera mis en œuvre à la rentrée 2016</a:t>
            </a:r>
          </a:p>
        </p:txBody>
      </p:sp>
      <p:sp>
        <p:nvSpPr>
          <p:cNvPr id="78" name="Rectangle 77"/>
          <p:cNvSpPr/>
          <p:nvPr/>
        </p:nvSpPr>
        <p:spPr>
          <a:xfrm>
            <a:off x="471781" y="1008864"/>
            <a:ext cx="8204675" cy="5247590"/>
          </a:xfrm>
          <a:prstGeom prst="rect">
            <a:avLst/>
          </a:prstGeom>
        </p:spPr>
        <p:txBody>
          <a:bodyPr wrap="square">
            <a:spAutoFit/>
          </a:bodyPr>
          <a:lstStyle/>
          <a:p>
            <a:pPr marL="342900" indent="-342900">
              <a:buFont typeface="Arial" panose="020B0604020202020204" pitchFamily="34" charset="0"/>
              <a:buChar char="•"/>
              <a:defRPr/>
            </a:pPr>
            <a:r>
              <a:rPr lang="fr-FR" sz="2000" dirty="0" smtClean="0">
                <a:latin typeface="Calibri" panose="020F0502020204030204" pitchFamily="34" charset="0"/>
              </a:rPr>
              <a:t>Des </a:t>
            </a:r>
            <a:r>
              <a:rPr lang="fr-FR" sz="2000" b="1" dirty="0" smtClean="0">
                <a:solidFill>
                  <a:srgbClr val="00B050"/>
                </a:solidFill>
                <a:latin typeface="Calibri" panose="020F0502020204030204" pitchFamily="34" charset="0"/>
              </a:rPr>
              <a:t>programmes écrits</a:t>
            </a:r>
            <a:r>
              <a:rPr lang="fr-FR" sz="2000" dirty="0" smtClean="0">
                <a:solidFill>
                  <a:srgbClr val="00B050"/>
                </a:solidFill>
                <a:latin typeface="Calibri" panose="020F0502020204030204" pitchFamily="34" charset="0"/>
              </a:rPr>
              <a:t> </a:t>
            </a:r>
            <a:r>
              <a:rPr lang="fr-FR" sz="2000" dirty="0" smtClean="0">
                <a:latin typeface="Calibri" panose="020F0502020204030204" pitchFamily="34" charset="0"/>
              </a:rPr>
              <a:t>par cycles à partir d’un </a:t>
            </a:r>
            <a:r>
              <a:rPr lang="fr-FR" sz="2000" b="1" dirty="0">
                <a:solidFill>
                  <a:srgbClr val="00B050"/>
                </a:solidFill>
                <a:latin typeface="Calibri" panose="020F0502020204030204" pitchFamily="34" charset="0"/>
              </a:rPr>
              <a:t>nouveau socle commun</a:t>
            </a:r>
            <a:r>
              <a:rPr lang="fr-FR" sz="2000" dirty="0">
                <a:latin typeface="Calibri" panose="020F0502020204030204" pitchFamily="34" charset="0"/>
              </a:rPr>
              <a:t>, qui</a:t>
            </a:r>
            <a:r>
              <a:rPr lang="fr-FR" sz="2000" dirty="0">
                <a:latin typeface="Calibri" panose="020F0502020204030204" pitchFamily="34" charset="0"/>
                <a:cs typeface="Calibri" panose="020F0502020204030204" pitchFamily="34" charset="0"/>
              </a:rPr>
              <a:t> présente ce que tout élève doit savoir et maîtriser à la fin de la scolarité obligatoire.</a:t>
            </a:r>
            <a:endParaRPr lang="fr-FR" sz="2000" dirty="0" smtClean="0">
              <a:latin typeface="Calibri" panose="020F0502020204030204" pitchFamily="34" charset="0"/>
            </a:endParaRPr>
          </a:p>
          <a:p>
            <a:pPr>
              <a:defRPr/>
            </a:pPr>
            <a:endParaRPr lang="fr-FR" sz="2000" dirty="0">
              <a:solidFill>
                <a:schemeClr val="accent6">
                  <a:lumMod val="60000"/>
                  <a:lumOff val="40000"/>
                </a:schemeClr>
              </a:solidFill>
            </a:endParaRPr>
          </a:p>
          <a:p>
            <a:pPr>
              <a:spcAft>
                <a:spcPts val="1200"/>
              </a:spcAft>
              <a:defRPr/>
            </a:pPr>
            <a:r>
              <a:rPr lang="fr-FR" sz="2000" dirty="0" smtClean="0">
                <a:solidFill>
                  <a:schemeClr val="accent6">
                    <a:lumMod val="60000"/>
                    <a:lumOff val="40000"/>
                  </a:schemeClr>
                </a:solidFill>
              </a:rPr>
              <a:t> </a:t>
            </a:r>
          </a:p>
          <a:p>
            <a:pPr marL="342900" indent="-342900">
              <a:spcAft>
                <a:spcPts val="600"/>
              </a:spcAft>
              <a:buFont typeface="Arial" panose="020B0604020202020204" pitchFamily="34" charset="0"/>
              <a:buChar char="•"/>
              <a:defRPr/>
            </a:pPr>
            <a:r>
              <a:rPr lang="fr-FR" sz="2000" dirty="0" smtClean="0">
                <a:latin typeface="Calibri" panose="020F0502020204030204" pitchFamily="34" charset="0"/>
              </a:rPr>
              <a:t>Une </a:t>
            </a:r>
            <a:r>
              <a:rPr lang="fr-FR" sz="2000" b="1" dirty="0">
                <a:solidFill>
                  <a:srgbClr val="00B050"/>
                </a:solidFill>
                <a:latin typeface="Calibri" panose="020F0502020204030204" pitchFamily="34" charset="0"/>
              </a:rPr>
              <a:t>évaluation</a:t>
            </a:r>
            <a:r>
              <a:rPr lang="fr-FR" sz="2000" dirty="0">
                <a:latin typeface="Calibri" panose="020F0502020204030204" pitchFamily="34" charset="0"/>
              </a:rPr>
              <a:t> avec des objectifs plus explicites, pour aider les élèves à </a:t>
            </a:r>
            <a:r>
              <a:rPr lang="fr-FR" sz="2000" dirty="0" smtClean="0">
                <a:latin typeface="Calibri" panose="020F0502020204030204" pitchFamily="34" charset="0"/>
              </a:rPr>
              <a:t>progresser en précisant leurs acquis et ce qu’ils doivent approfondir.</a:t>
            </a:r>
            <a:endParaRPr lang="fr-FR" sz="2000" dirty="0">
              <a:latin typeface="Calibri" panose="020F0502020204030204" pitchFamily="34" charset="0"/>
            </a:endParaRPr>
          </a:p>
          <a:p>
            <a:pPr marL="342900" indent="-342900">
              <a:spcBef>
                <a:spcPts val="600"/>
              </a:spcBef>
              <a:spcAft>
                <a:spcPts val="600"/>
              </a:spcAft>
              <a:buFont typeface="Arial" panose="020B0604020202020204" pitchFamily="34" charset="0"/>
              <a:buChar char="•"/>
              <a:defRPr/>
            </a:pPr>
            <a:r>
              <a:rPr lang="fr-FR" sz="2000" dirty="0" smtClean="0">
                <a:latin typeface="Calibri" panose="020F0502020204030204" pitchFamily="34" charset="0"/>
              </a:rPr>
              <a:t>Des </a:t>
            </a:r>
            <a:r>
              <a:rPr lang="fr-FR" sz="2000" b="1" dirty="0">
                <a:solidFill>
                  <a:srgbClr val="00B050"/>
                </a:solidFill>
                <a:latin typeface="Calibri" panose="020F0502020204030204" pitchFamily="34" charset="0"/>
              </a:rPr>
              <a:t>grilles horaires</a:t>
            </a:r>
            <a:r>
              <a:rPr lang="fr-FR" sz="2000" dirty="0" smtClean="0">
                <a:latin typeface="Calibri" panose="020F0502020204030204" pitchFamily="34" charset="0"/>
              </a:rPr>
              <a:t> équilibrées sur l’ensemble du collège avec l’obligation d’assurer une pause méridienne d’au moins 1 h 30.</a:t>
            </a:r>
          </a:p>
          <a:p>
            <a:pPr marL="342900" indent="-342900">
              <a:spcBef>
                <a:spcPts val="600"/>
              </a:spcBef>
              <a:spcAft>
                <a:spcPts val="600"/>
              </a:spcAft>
              <a:buFont typeface="Arial" panose="020B0604020202020204" pitchFamily="34" charset="0"/>
              <a:buChar char="•"/>
              <a:defRPr/>
            </a:pPr>
            <a:r>
              <a:rPr lang="fr-FR" sz="2000" dirty="0" smtClean="0">
                <a:latin typeface="Calibri" panose="020F0502020204030204" pitchFamily="34" charset="0"/>
              </a:rPr>
              <a:t>Des </a:t>
            </a:r>
            <a:r>
              <a:rPr lang="fr-FR" sz="2000" b="1" dirty="0" smtClean="0">
                <a:solidFill>
                  <a:srgbClr val="00B050"/>
                </a:solidFill>
                <a:latin typeface="Calibri" panose="020F0502020204030204" pitchFamily="34" charset="0"/>
              </a:rPr>
              <a:t>modalités d’apprentissage</a:t>
            </a:r>
            <a:r>
              <a:rPr lang="fr-FR" sz="2000" dirty="0" smtClean="0">
                <a:solidFill>
                  <a:srgbClr val="00B050"/>
                </a:solidFill>
                <a:latin typeface="Calibri" panose="020F0502020204030204" pitchFamily="34" charset="0"/>
              </a:rPr>
              <a:t> </a:t>
            </a:r>
            <a:r>
              <a:rPr lang="fr-FR" sz="2000" dirty="0" smtClean="0">
                <a:latin typeface="Calibri" panose="020F0502020204030204" pitchFamily="34" charset="0"/>
              </a:rPr>
              <a:t>différentes pour aborder les connaissances des programmes :</a:t>
            </a:r>
          </a:p>
          <a:p>
            <a:pPr marL="800100" lvl="1" indent="-342900">
              <a:buFont typeface="Arial" panose="020B0604020202020204" pitchFamily="34" charset="0"/>
              <a:buChar char="−"/>
              <a:defRPr/>
            </a:pPr>
            <a:r>
              <a:rPr lang="fr-FR" sz="2000" dirty="0">
                <a:latin typeface="Calibri" panose="020F0502020204030204" pitchFamily="34" charset="0"/>
              </a:rPr>
              <a:t>s</a:t>
            </a:r>
            <a:r>
              <a:rPr lang="fr-FR" sz="2000" dirty="0" smtClean="0">
                <a:latin typeface="Calibri" panose="020F0502020204030204" pitchFamily="34" charset="0"/>
              </a:rPr>
              <a:t>ous la forme d’un </a:t>
            </a:r>
            <a:r>
              <a:rPr lang="fr-FR" sz="2000" b="1" dirty="0" smtClean="0">
                <a:solidFill>
                  <a:srgbClr val="00B050"/>
                </a:solidFill>
                <a:latin typeface="Calibri" panose="020F0502020204030204" pitchFamily="34" charset="0"/>
              </a:rPr>
              <a:t>accompagnement personnalisé</a:t>
            </a:r>
            <a:r>
              <a:rPr lang="fr-FR" sz="2000" dirty="0" smtClean="0">
                <a:latin typeface="Calibri" panose="020F0502020204030204" pitchFamily="34" charset="0"/>
              </a:rPr>
              <a:t> (AP) pour tous les élèves, étendu à chaque niveau de classe du collège ;</a:t>
            </a:r>
          </a:p>
          <a:p>
            <a:pPr marL="800100" lvl="1" indent="-342900">
              <a:buFont typeface="Arial" panose="020B0604020202020204" pitchFamily="34" charset="0"/>
              <a:buChar char="−"/>
              <a:defRPr/>
            </a:pPr>
            <a:r>
              <a:rPr lang="fr-FR" sz="2000" dirty="0">
                <a:latin typeface="Calibri" panose="020F0502020204030204" pitchFamily="34" charset="0"/>
              </a:rPr>
              <a:t>s</a:t>
            </a:r>
            <a:r>
              <a:rPr lang="fr-FR" sz="2000" dirty="0" smtClean="0">
                <a:latin typeface="Calibri" panose="020F0502020204030204" pitchFamily="34" charset="0"/>
              </a:rPr>
              <a:t>ous la forme de projets conduisant à une réalisation concrète dans les </a:t>
            </a:r>
            <a:r>
              <a:rPr lang="fr-FR" sz="2000" b="1" dirty="0" smtClean="0">
                <a:solidFill>
                  <a:srgbClr val="00B050"/>
                </a:solidFill>
                <a:latin typeface="Calibri" panose="020F0502020204030204" pitchFamily="34" charset="0"/>
              </a:rPr>
              <a:t>enseignements pratiques interdisciplinaires</a:t>
            </a:r>
            <a:r>
              <a:rPr lang="fr-FR" sz="2000" dirty="0" smtClean="0">
                <a:latin typeface="Calibri" panose="020F0502020204030204" pitchFamily="34" charset="0"/>
              </a:rPr>
              <a:t> (EPI) au cycle 4.</a:t>
            </a:r>
            <a:endParaRPr lang="fr-FR" sz="2000" dirty="0">
              <a:latin typeface="Calibri" panose="020F0502020204030204" pitchFamily="34" charset="0"/>
            </a:endParaRPr>
          </a:p>
        </p:txBody>
      </p:sp>
      <p:grpSp>
        <p:nvGrpSpPr>
          <p:cNvPr id="2" name="Groupe 1"/>
          <p:cNvGrpSpPr/>
          <p:nvPr/>
        </p:nvGrpSpPr>
        <p:grpSpPr>
          <a:xfrm>
            <a:off x="1205369" y="1983301"/>
            <a:ext cx="6733261" cy="648073"/>
            <a:chOff x="899592" y="1616209"/>
            <a:chExt cx="6733261" cy="792089"/>
          </a:xfrm>
        </p:grpSpPr>
        <p:sp>
          <p:nvSpPr>
            <p:cNvPr id="4" name="AutoShape 6"/>
            <p:cNvSpPr>
              <a:spLocks noChangeArrowheads="1"/>
            </p:cNvSpPr>
            <p:nvPr/>
          </p:nvSpPr>
          <p:spPr bwMode="auto">
            <a:xfrm>
              <a:off x="4266853" y="1616209"/>
              <a:ext cx="3366000" cy="792089"/>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spcAft>
                  <a:spcPct val="20000"/>
                </a:spcAft>
              </a:pPr>
              <a:r>
                <a:rPr lang="fr-FR" b="1" dirty="0">
                  <a:solidFill>
                    <a:srgbClr val="7B418E"/>
                  </a:solidFill>
                  <a:latin typeface="Calibri" pitchFamily="34" charset="0"/>
                </a:rPr>
                <a:t>Cycle </a:t>
              </a:r>
              <a:r>
                <a:rPr lang="fr-FR" b="1" dirty="0" smtClean="0">
                  <a:solidFill>
                    <a:srgbClr val="7B418E"/>
                  </a:solidFill>
                  <a:latin typeface="Calibri" pitchFamily="34" charset="0"/>
                </a:rPr>
                <a:t>4 - Approfondissements</a:t>
              </a:r>
              <a:endParaRPr lang="fr-FR" b="1" dirty="0">
                <a:solidFill>
                  <a:srgbClr val="7B418E"/>
                </a:solidFill>
                <a:latin typeface="Calibri" pitchFamily="34" charset="0"/>
              </a:endParaRPr>
            </a:p>
            <a:p>
              <a:pPr algn="ctr">
                <a:spcAft>
                  <a:spcPct val="20000"/>
                </a:spcAft>
              </a:pPr>
              <a:r>
                <a:rPr lang="fr-FR" dirty="0" smtClean="0">
                  <a:solidFill>
                    <a:srgbClr val="7B418E"/>
                  </a:solidFill>
                  <a:latin typeface="Calibri" pitchFamily="34" charset="0"/>
                </a:rPr>
                <a:t>5</a:t>
              </a:r>
              <a:r>
                <a:rPr lang="fr-FR" baseline="30000" dirty="0" smtClean="0">
                  <a:solidFill>
                    <a:srgbClr val="7B418E"/>
                  </a:solidFill>
                  <a:latin typeface="Calibri" pitchFamily="34" charset="0"/>
                </a:rPr>
                <a:t>e</a:t>
              </a:r>
              <a:r>
                <a:rPr lang="fr-FR" dirty="0" smtClean="0">
                  <a:solidFill>
                    <a:srgbClr val="7B418E"/>
                  </a:solidFill>
                  <a:latin typeface="Calibri" pitchFamily="34" charset="0"/>
                </a:rPr>
                <a:t>  </a:t>
              </a:r>
              <a:r>
                <a:rPr lang="fr-FR" dirty="0">
                  <a:solidFill>
                    <a:srgbClr val="7B418E"/>
                  </a:solidFill>
                  <a:latin typeface="Calibri" pitchFamily="34" charset="0"/>
                </a:rPr>
                <a:t>-  </a:t>
              </a:r>
              <a:r>
                <a:rPr lang="fr-FR" dirty="0" smtClean="0">
                  <a:solidFill>
                    <a:srgbClr val="7B418E"/>
                  </a:solidFill>
                  <a:latin typeface="Calibri" pitchFamily="34" charset="0"/>
                </a:rPr>
                <a:t>4</a:t>
              </a:r>
              <a:r>
                <a:rPr lang="fr-FR" baseline="30000" dirty="0" smtClean="0">
                  <a:solidFill>
                    <a:srgbClr val="7B418E"/>
                  </a:solidFill>
                  <a:latin typeface="Calibri" pitchFamily="34" charset="0"/>
                </a:rPr>
                <a:t>e</a:t>
              </a:r>
              <a:r>
                <a:rPr lang="fr-FR" dirty="0" smtClean="0">
                  <a:solidFill>
                    <a:srgbClr val="7B418E"/>
                  </a:solidFill>
                  <a:latin typeface="Calibri" pitchFamily="34" charset="0"/>
                </a:rPr>
                <a:t>  </a:t>
              </a:r>
              <a:r>
                <a:rPr lang="fr-FR" dirty="0">
                  <a:solidFill>
                    <a:srgbClr val="7B418E"/>
                  </a:solidFill>
                  <a:latin typeface="Calibri" pitchFamily="34" charset="0"/>
                </a:rPr>
                <a:t>-  </a:t>
              </a:r>
              <a:r>
                <a:rPr lang="fr-FR" dirty="0" smtClean="0">
                  <a:solidFill>
                    <a:srgbClr val="7B418E"/>
                  </a:solidFill>
                  <a:latin typeface="Calibri" pitchFamily="34" charset="0"/>
                </a:rPr>
                <a:t>3</a:t>
              </a:r>
              <a:r>
                <a:rPr lang="fr-FR" baseline="30000" dirty="0" smtClean="0">
                  <a:solidFill>
                    <a:srgbClr val="7B418E"/>
                  </a:solidFill>
                  <a:latin typeface="Calibri" pitchFamily="34" charset="0"/>
                </a:rPr>
                <a:t>e</a:t>
              </a:r>
              <a:endParaRPr lang="fr-FR" baseline="30000" dirty="0">
                <a:solidFill>
                  <a:srgbClr val="7B418E"/>
                </a:solidFill>
                <a:latin typeface="Calibri" pitchFamily="34" charset="0"/>
              </a:endParaRPr>
            </a:p>
          </p:txBody>
        </p:sp>
        <p:sp>
          <p:nvSpPr>
            <p:cNvPr id="5" name="AutoShape 7"/>
            <p:cNvSpPr>
              <a:spLocks noChangeArrowheads="1"/>
            </p:cNvSpPr>
            <p:nvPr/>
          </p:nvSpPr>
          <p:spPr bwMode="auto">
            <a:xfrm>
              <a:off x="899592" y="1617004"/>
              <a:ext cx="3367261" cy="791294"/>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spcAft>
                  <a:spcPct val="20000"/>
                </a:spcAft>
              </a:pPr>
              <a:r>
                <a:rPr lang="fr-FR" b="1" dirty="0">
                  <a:solidFill>
                    <a:srgbClr val="7B418E"/>
                  </a:solidFill>
                  <a:latin typeface="Calibri" pitchFamily="34" charset="0"/>
                </a:rPr>
                <a:t>Cycle </a:t>
              </a:r>
              <a:r>
                <a:rPr lang="fr-FR" b="1" dirty="0" smtClean="0">
                  <a:solidFill>
                    <a:srgbClr val="7B418E"/>
                  </a:solidFill>
                  <a:latin typeface="Calibri" pitchFamily="34" charset="0"/>
                </a:rPr>
                <a:t>3 - Consolidation</a:t>
              </a:r>
              <a:endParaRPr lang="fr-FR" b="1" dirty="0">
                <a:solidFill>
                  <a:srgbClr val="7B418E"/>
                </a:solidFill>
                <a:latin typeface="Calibri" pitchFamily="34" charset="0"/>
              </a:endParaRPr>
            </a:p>
            <a:p>
              <a:pPr algn="ctr">
                <a:spcAft>
                  <a:spcPct val="20000"/>
                </a:spcAft>
              </a:pPr>
              <a:r>
                <a:rPr lang="fr-FR" dirty="0">
                  <a:solidFill>
                    <a:srgbClr val="7B418E"/>
                  </a:solidFill>
                  <a:latin typeface="Calibri" pitchFamily="34" charset="0"/>
                </a:rPr>
                <a:t>CM1  -  CM2  -  </a:t>
              </a:r>
              <a:r>
                <a:rPr lang="fr-FR" dirty="0" smtClean="0">
                  <a:solidFill>
                    <a:srgbClr val="7B418E"/>
                  </a:solidFill>
                  <a:latin typeface="Calibri" pitchFamily="34" charset="0"/>
                </a:rPr>
                <a:t>6</a:t>
              </a:r>
              <a:r>
                <a:rPr lang="fr-FR" baseline="30000" dirty="0" smtClean="0">
                  <a:solidFill>
                    <a:srgbClr val="7B418E"/>
                  </a:solidFill>
                  <a:latin typeface="Calibri" pitchFamily="34" charset="0"/>
                </a:rPr>
                <a:t>e</a:t>
              </a:r>
              <a:endParaRPr lang="fr-FR" baseline="30000" dirty="0">
                <a:solidFill>
                  <a:srgbClr val="7B418E"/>
                </a:solidFill>
                <a:latin typeface="Calibri" pitchFamily="34" charset="0"/>
              </a:endParaRPr>
            </a:p>
          </p:txBody>
        </p:sp>
      </p:grpSp>
    </p:spTree>
    <p:extLst>
      <p:ext uri="{BB962C8B-B14F-4D97-AF65-F5344CB8AC3E}">
        <p14:creationId xmlns:p14="http://schemas.microsoft.com/office/powerpoint/2010/main" val="16467807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8">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8">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p:nvPr>
        </p:nvSpPr>
        <p:spPr/>
        <p:txBody>
          <a:bodyPr/>
          <a:lstStyle/>
          <a:p>
            <a:pPr eaLnBrk="1" hangingPunct="1"/>
            <a:r>
              <a:rPr lang="fr-FR" dirty="0" smtClean="0"/>
              <a:t>Ce qui </a:t>
            </a:r>
            <a:r>
              <a:rPr lang="fr-FR" dirty="0"/>
              <a:t>sera mis en œuvre à </a:t>
            </a:r>
            <a:r>
              <a:rPr lang="fr-FR" dirty="0" smtClean="0"/>
              <a:t>la rentrée 2016</a:t>
            </a:r>
          </a:p>
        </p:txBody>
      </p:sp>
      <p:sp>
        <p:nvSpPr>
          <p:cNvPr id="78" name="Rectangle 77"/>
          <p:cNvSpPr/>
          <p:nvPr/>
        </p:nvSpPr>
        <p:spPr>
          <a:xfrm>
            <a:off x="1619997" y="1435998"/>
            <a:ext cx="7297943" cy="4801314"/>
          </a:xfrm>
          <a:prstGeom prst="rect">
            <a:avLst/>
          </a:prstGeom>
        </p:spPr>
        <p:txBody>
          <a:bodyPr wrap="square">
            <a:spAutoFit/>
          </a:bodyPr>
          <a:lstStyle/>
          <a:p>
            <a:pPr marL="342900" indent="-342900" algn="just">
              <a:buFont typeface="Arial" panose="020B0604020202020204" pitchFamily="34" charset="0"/>
              <a:buChar char="•"/>
              <a:defRPr/>
            </a:pPr>
            <a:r>
              <a:rPr lang="fr-FR" sz="2000" dirty="0" smtClean="0">
                <a:latin typeface="Calibri" panose="020F0502020204030204" pitchFamily="34" charset="0"/>
              </a:rPr>
              <a:t>Des </a:t>
            </a:r>
            <a:r>
              <a:rPr lang="fr-FR" sz="2000" b="1" dirty="0" smtClean="0">
                <a:solidFill>
                  <a:srgbClr val="00B050"/>
                </a:solidFill>
                <a:latin typeface="Calibri" panose="020F0502020204030204" pitchFamily="34" charset="0"/>
              </a:rPr>
              <a:t>enseignements de complément</a:t>
            </a:r>
            <a:r>
              <a:rPr lang="fr-FR" sz="2000" dirty="0" smtClean="0">
                <a:latin typeface="Calibri" panose="020F0502020204030204" pitchFamily="34" charset="0"/>
              </a:rPr>
              <a:t> se substituent à certaines options.</a:t>
            </a:r>
          </a:p>
          <a:p>
            <a:pPr algn="just">
              <a:defRPr/>
            </a:pPr>
            <a:r>
              <a:rPr lang="fr-FR" sz="2000" dirty="0" smtClean="0">
                <a:solidFill>
                  <a:schemeClr val="accent6">
                    <a:lumMod val="60000"/>
                    <a:lumOff val="40000"/>
                  </a:schemeClr>
                </a:solidFill>
              </a:rPr>
              <a:t> </a:t>
            </a:r>
            <a:endParaRPr lang="fr-FR" sz="2000" dirty="0">
              <a:solidFill>
                <a:schemeClr val="accent6">
                  <a:lumMod val="60000"/>
                  <a:lumOff val="40000"/>
                </a:schemeClr>
              </a:solidFill>
            </a:endParaRPr>
          </a:p>
          <a:p>
            <a:pPr marL="342900" indent="-342900" algn="just">
              <a:spcAft>
                <a:spcPts val="600"/>
              </a:spcAft>
              <a:buFont typeface="Arial" panose="020B0604020202020204" pitchFamily="34" charset="0"/>
              <a:buChar char="•"/>
              <a:defRPr/>
            </a:pPr>
            <a:r>
              <a:rPr lang="fr-FR" sz="2000" dirty="0" smtClean="0">
                <a:latin typeface="Calibri" panose="020F0502020204030204" pitchFamily="34" charset="0"/>
              </a:rPr>
              <a:t>Un enseignement accordant plus d’importance au </a:t>
            </a:r>
            <a:r>
              <a:rPr lang="fr-FR" sz="2000" b="1" dirty="0" smtClean="0">
                <a:solidFill>
                  <a:srgbClr val="00B050"/>
                </a:solidFill>
                <a:latin typeface="Calibri" panose="020F0502020204030204" pitchFamily="34" charset="0"/>
              </a:rPr>
              <a:t>travail en équipe</a:t>
            </a:r>
            <a:r>
              <a:rPr lang="fr-FR" sz="2000" dirty="0" smtClean="0">
                <a:latin typeface="Calibri" panose="020F0502020204030204" pitchFamily="34" charset="0"/>
              </a:rPr>
              <a:t> et à la maîtrise de l’</a:t>
            </a:r>
            <a:r>
              <a:rPr lang="fr-FR" sz="2000" b="1" dirty="0" smtClean="0">
                <a:solidFill>
                  <a:srgbClr val="00B050"/>
                </a:solidFill>
                <a:latin typeface="Calibri" panose="020F0502020204030204" pitchFamily="34" charset="0"/>
              </a:rPr>
              <a:t>expression orale</a:t>
            </a:r>
            <a:r>
              <a:rPr lang="fr-FR" sz="2000" dirty="0" smtClean="0">
                <a:latin typeface="Calibri" panose="020F0502020204030204" pitchFamily="34" charset="0"/>
              </a:rPr>
              <a:t>.</a:t>
            </a:r>
          </a:p>
          <a:p>
            <a:pPr marL="342900" indent="-342900" algn="just">
              <a:spcAft>
                <a:spcPts val="600"/>
              </a:spcAft>
              <a:buFont typeface="Arial" panose="020B0604020202020204" pitchFamily="34" charset="0"/>
              <a:buChar char="•"/>
              <a:defRPr/>
            </a:pPr>
            <a:endParaRPr lang="fr-FR" sz="2800" dirty="0" smtClean="0">
              <a:latin typeface="Calibri" panose="020F0502020204030204" pitchFamily="34" charset="0"/>
            </a:endParaRPr>
          </a:p>
          <a:p>
            <a:pPr marL="342900" indent="-342900" algn="just">
              <a:buFont typeface="Arial" panose="020B0604020202020204" pitchFamily="34" charset="0"/>
              <a:buChar char="•"/>
              <a:defRPr/>
            </a:pPr>
            <a:r>
              <a:rPr lang="fr-FR" sz="2000" dirty="0" smtClean="0">
                <a:latin typeface="Calibri" panose="020F0502020204030204" pitchFamily="34" charset="0"/>
              </a:rPr>
              <a:t>Un développement des </a:t>
            </a:r>
            <a:r>
              <a:rPr lang="fr-FR" sz="2000" b="1" dirty="0" smtClean="0">
                <a:solidFill>
                  <a:srgbClr val="00B050"/>
                </a:solidFill>
                <a:latin typeface="Calibri" panose="020F0502020204030204" pitchFamily="34" charset="0"/>
              </a:rPr>
              <a:t>compétences numériques</a:t>
            </a:r>
            <a:r>
              <a:rPr lang="fr-FR" sz="2000" dirty="0" smtClean="0">
                <a:latin typeface="Calibri" panose="020F0502020204030204" pitchFamily="34" charset="0"/>
              </a:rPr>
              <a:t> pour acquérir des </a:t>
            </a:r>
            <a:r>
              <a:rPr lang="fr-FR" sz="2000" b="1" dirty="0" smtClean="0">
                <a:solidFill>
                  <a:srgbClr val="00B050"/>
                </a:solidFill>
                <a:latin typeface="Calibri" panose="020F0502020204030204" pitchFamily="34" charset="0"/>
              </a:rPr>
              <a:t>repères</a:t>
            </a:r>
            <a:r>
              <a:rPr lang="fr-FR" sz="2000" dirty="0" smtClean="0">
                <a:latin typeface="Calibri" panose="020F0502020204030204" pitchFamily="34" charset="0"/>
              </a:rPr>
              <a:t> dans un monde de plus en plus informatisé, et travailler son </a:t>
            </a:r>
            <a:r>
              <a:rPr lang="fr-FR" sz="2000" b="1" dirty="0" smtClean="0">
                <a:solidFill>
                  <a:srgbClr val="00B050"/>
                </a:solidFill>
                <a:latin typeface="Calibri" panose="020F0502020204030204" pitchFamily="34" charset="0"/>
              </a:rPr>
              <a:t>esprit critique</a:t>
            </a:r>
            <a:r>
              <a:rPr lang="fr-FR" sz="2000" dirty="0" smtClean="0">
                <a:latin typeface="Calibri" panose="020F0502020204030204" pitchFamily="34" charset="0"/>
              </a:rPr>
              <a:t>.</a:t>
            </a:r>
          </a:p>
          <a:p>
            <a:pPr marL="342900" indent="-342900" algn="just">
              <a:buFont typeface="Arial" panose="020B0604020202020204" pitchFamily="34" charset="0"/>
              <a:buChar char="•"/>
              <a:defRPr/>
            </a:pPr>
            <a:endParaRPr lang="fr-FR" sz="2800" dirty="0">
              <a:latin typeface="Calibri" panose="020F0502020204030204" pitchFamily="34" charset="0"/>
            </a:endParaRPr>
          </a:p>
          <a:p>
            <a:pPr marL="342900" indent="-342900" algn="just">
              <a:buFont typeface="Arial" panose="020B0604020202020204" pitchFamily="34" charset="0"/>
              <a:buChar char="•"/>
              <a:defRPr/>
            </a:pPr>
            <a:r>
              <a:rPr lang="fr-FR" sz="2000" dirty="0">
                <a:latin typeface="Calibri" panose="020F0502020204030204" pitchFamily="34" charset="0"/>
              </a:rPr>
              <a:t>Un apprentissage renforcé des </a:t>
            </a:r>
            <a:r>
              <a:rPr lang="fr-FR" sz="2000" b="1" dirty="0">
                <a:solidFill>
                  <a:srgbClr val="00B050"/>
                </a:solidFill>
                <a:latin typeface="Calibri" panose="020F0502020204030204" pitchFamily="34" charset="0"/>
              </a:rPr>
              <a:t>langues vivantes</a:t>
            </a:r>
            <a:r>
              <a:rPr lang="fr-FR" sz="2000" dirty="0">
                <a:latin typeface="Calibri" panose="020F0502020204030204" pitchFamily="34" charset="0"/>
              </a:rPr>
              <a:t> étrangères ou régionales : la première dès le CP, la deuxième à partir de la 5</a:t>
            </a:r>
            <a:r>
              <a:rPr lang="fr-FR" sz="2000" baseline="30000" dirty="0">
                <a:latin typeface="Calibri" panose="020F0502020204030204" pitchFamily="34" charset="0"/>
              </a:rPr>
              <a:t>e</a:t>
            </a:r>
            <a:r>
              <a:rPr lang="fr-FR" sz="2000" dirty="0">
                <a:latin typeface="Calibri" panose="020F0502020204030204" pitchFamily="34" charset="0"/>
              </a:rPr>
              <a:t> pour tous les élèves.</a:t>
            </a:r>
          </a:p>
          <a:p>
            <a:pPr marL="342900" indent="-342900" algn="just">
              <a:spcAft>
                <a:spcPts val="600"/>
              </a:spcAft>
              <a:buFont typeface="Arial" panose="020B0604020202020204" pitchFamily="34" charset="0"/>
              <a:buChar char="•"/>
              <a:defRPr/>
            </a:pPr>
            <a:endParaRPr lang="fr-FR" sz="2000" dirty="0">
              <a:latin typeface="Calibri" panose="020F0502020204030204" pitchFamily="34" charset="0"/>
            </a:endParaRPr>
          </a:p>
        </p:txBody>
      </p:sp>
      <p:pic>
        <p:nvPicPr>
          <p:cNvPr id="8" name="Image 7"/>
          <p:cNvPicPr>
            <a:picLocks noChangeAspect="1"/>
          </p:cNvPicPr>
          <p:nvPr/>
        </p:nvPicPr>
        <p:blipFill rotWithShape="1">
          <a:blip r:embed="rId3">
            <a:extLst>
              <a:ext uri="{28A0092B-C50C-407E-A947-70E740481C1C}">
                <a14:useLocalDpi xmlns:a14="http://schemas.microsoft.com/office/drawing/2010/main" val="0"/>
              </a:ext>
            </a:extLst>
          </a:blip>
          <a:srcRect l="21754" r="15271"/>
          <a:stretch/>
        </p:blipFill>
        <p:spPr>
          <a:xfrm>
            <a:off x="294145" y="2312976"/>
            <a:ext cx="1216225" cy="900000"/>
          </a:xfrm>
          <a:prstGeom prst="rect">
            <a:avLst/>
          </a:prstGeom>
        </p:spPr>
      </p:pic>
      <p:pic>
        <p:nvPicPr>
          <p:cNvPr id="10" name="Image 9"/>
          <p:cNvPicPr>
            <a:picLocks noChangeAspect="1"/>
          </p:cNvPicPr>
          <p:nvPr/>
        </p:nvPicPr>
        <p:blipFill rotWithShape="1">
          <a:blip r:embed="rId4">
            <a:extLst>
              <a:ext uri="{28A0092B-C50C-407E-A947-70E740481C1C}">
                <a14:useLocalDpi xmlns:a14="http://schemas.microsoft.com/office/drawing/2010/main" val="0"/>
              </a:ext>
            </a:extLst>
          </a:blip>
          <a:srcRect l="10132"/>
          <a:stretch/>
        </p:blipFill>
        <p:spPr>
          <a:xfrm>
            <a:off x="88820" y="4977272"/>
            <a:ext cx="1421550" cy="900000"/>
          </a:xfrm>
          <a:prstGeom prst="rect">
            <a:avLst/>
          </a:prstGeom>
        </p:spPr>
      </p:pic>
      <p:pic>
        <p:nvPicPr>
          <p:cNvPr id="11" name="Picture 3" descr="C:\Users\Utilisateur\Desktop\Image1.png"/>
          <p:cNvPicPr>
            <a:picLocks noChangeAspect="1" noChangeArrowheads="1"/>
          </p:cNvPicPr>
          <p:nvPr/>
        </p:nvPicPr>
        <p:blipFill rotWithShape="1">
          <a:blip r:embed="rId5">
            <a:extLst>
              <a:ext uri="{28A0092B-C50C-407E-A947-70E740481C1C}">
                <a14:useLocalDpi xmlns:a14="http://schemas.microsoft.com/office/drawing/2010/main" val="0"/>
              </a:ext>
            </a:extLst>
          </a:blip>
          <a:srcRect l="10818" t="-120" b="120"/>
          <a:stretch/>
        </p:blipFill>
        <p:spPr bwMode="auto">
          <a:xfrm>
            <a:off x="440170" y="3609120"/>
            <a:ext cx="10702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581" y="1196872"/>
            <a:ext cx="1018985"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91666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8">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p:nvPr>
        </p:nvSpPr>
        <p:spPr/>
        <p:txBody>
          <a:bodyPr/>
          <a:lstStyle/>
          <a:p>
            <a:pPr eaLnBrk="1" hangingPunct="1"/>
            <a:r>
              <a:rPr lang="fr-FR" dirty="0" smtClean="0"/>
              <a:t>Une continuité assurée</a:t>
            </a:r>
          </a:p>
        </p:txBody>
      </p:sp>
      <p:sp>
        <p:nvSpPr>
          <p:cNvPr id="78" name="Rectangle 77"/>
          <p:cNvSpPr/>
          <p:nvPr/>
        </p:nvSpPr>
        <p:spPr>
          <a:xfrm>
            <a:off x="697636" y="1398255"/>
            <a:ext cx="7704856" cy="3477875"/>
          </a:xfrm>
          <a:prstGeom prst="rect">
            <a:avLst/>
          </a:prstGeom>
        </p:spPr>
        <p:txBody>
          <a:bodyPr wrap="square">
            <a:spAutoFit/>
          </a:bodyPr>
          <a:lstStyle/>
          <a:p>
            <a:pPr>
              <a:defRPr/>
            </a:pPr>
            <a:r>
              <a:rPr lang="fr-FR" sz="2000" dirty="0" smtClean="0">
                <a:latin typeface="Calibri" panose="020F0502020204030204" pitchFamily="34" charset="0"/>
              </a:rPr>
              <a:t>La réforme du collège a un impact très large. Les enseignants, autant que les équipes de direction et de vie scolaire, veilleront à ce que ces changements  ne perturbent pas la scolarité des élèves ayant déjà commencé leur parcours dans le collège.</a:t>
            </a:r>
          </a:p>
          <a:p>
            <a:pPr>
              <a:defRPr/>
            </a:pPr>
            <a:endParaRPr lang="fr-FR" sz="2000" dirty="0">
              <a:latin typeface="Calibri" panose="020F0502020204030204" pitchFamily="34" charset="0"/>
            </a:endParaRPr>
          </a:p>
          <a:p>
            <a:pPr>
              <a:defRPr/>
            </a:pPr>
            <a:r>
              <a:rPr lang="fr-FR" sz="2000" dirty="0" smtClean="0">
                <a:latin typeface="Calibri" panose="020F0502020204030204" pitchFamily="34" charset="0"/>
              </a:rPr>
              <a:t>Cette volonté sera aussi portée au niveau national : des préconisations seront faites pour que les élèves qui entreront l’an prochain en quatrième ou en troisième aient pu aborder l’ensemble des points des programmes du cycle 4, et l’évaluation pour le diplôme national du brevet tiendra compte de la transition dans le collège.</a:t>
            </a:r>
            <a:endParaRPr lang="fr-FR" sz="2000" dirty="0">
              <a:latin typeface="Calibri" panose="020F0502020204030204" pitchFamily="34" charset="0"/>
            </a:endParaRPr>
          </a:p>
          <a:p>
            <a:pPr marL="342900" indent="-342900" algn="just">
              <a:spcAft>
                <a:spcPts val="600"/>
              </a:spcAft>
              <a:buFont typeface="Arial" panose="020B0604020202020204" pitchFamily="34" charset="0"/>
              <a:buChar char="•"/>
              <a:defRPr/>
            </a:pPr>
            <a:endParaRPr lang="fr-FR" sz="2000" dirty="0">
              <a:latin typeface="Calibri" panose="020F0502020204030204" pitchFamily="34" charset="0"/>
            </a:endParaRPr>
          </a:p>
        </p:txBody>
      </p:sp>
    </p:spTree>
    <p:extLst>
      <p:ext uri="{BB962C8B-B14F-4D97-AF65-F5344CB8AC3E}">
        <p14:creationId xmlns:p14="http://schemas.microsoft.com/office/powerpoint/2010/main" val="18828219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lipse 6"/>
          <p:cNvSpPr/>
          <p:nvPr/>
        </p:nvSpPr>
        <p:spPr bwMode="auto">
          <a:xfrm>
            <a:off x="1416110" y="2595329"/>
            <a:ext cx="2600796" cy="2421734"/>
          </a:xfrm>
          <a:prstGeom prst="ellipse">
            <a:avLst/>
          </a:prstGeom>
          <a:gradFill flip="none" rotWithShape="1">
            <a:gsLst>
              <a:gs pos="0">
                <a:schemeClr val="bg1">
                  <a:lumMod val="95000"/>
                </a:schemeClr>
              </a:gs>
              <a:gs pos="50000">
                <a:schemeClr val="bg1">
                  <a:lumMod val="95000"/>
                </a:schemeClr>
              </a:gs>
              <a:gs pos="100000">
                <a:schemeClr val="bg1">
                  <a:lumMod val="85000"/>
                </a:schemeClr>
              </a:gs>
            </a:gsLst>
            <a:path path="circle">
              <a:fillToRect l="100000" t="100000"/>
            </a:path>
            <a:tileRect r="-100000" b="-100000"/>
          </a:gradFill>
          <a:ln w="571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1" u="none" strike="noStrike" cap="none" normalizeH="0" baseline="0" smtClean="0">
              <a:ln>
                <a:noFill/>
              </a:ln>
              <a:solidFill>
                <a:schemeClr val="tx1"/>
              </a:solidFill>
              <a:effectLst/>
              <a:latin typeface="Arial" pitchFamily="34" charset="0"/>
            </a:endParaRPr>
          </a:p>
        </p:txBody>
      </p:sp>
      <p:sp>
        <p:nvSpPr>
          <p:cNvPr id="23553" name="Rectangle 14"/>
          <p:cNvSpPr>
            <a:spLocks noGrp="1"/>
          </p:cNvSpPr>
          <p:nvPr>
            <p:ph type="title"/>
          </p:nvPr>
        </p:nvSpPr>
        <p:spPr/>
        <p:txBody>
          <a:bodyPr/>
          <a:lstStyle/>
          <a:p>
            <a:r>
              <a:rPr lang="fr-FR" dirty="0" smtClean="0"/>
              <a:t>Le nouveau socle commun</a:t>
            </a:r>
          </a:p>
        </p:txBody>
      </p:sp>
      <p:sp>
        <p:nvSpPr>
          <p:cNvPr id="28704" name="AutoShape 32"/>
          <p:cNvSpPr>
            <a:spLocks noChangeArrowheads="1"/>
          </p:cNvSpPr>
          <p:nvPr/>
        </p:nvSpPr>
        <p:spPr bwMode="auto">
          <a:xfrm>
            <a:off x="2905656" y="4148840"/>
            <a:ext cx="2222500" cy="895350"/>
          </a:xfrm>
          <a:prstGeom prst="roundRect">
            <a:avLst>
              <a:gd name="adj" fmla="val 16667"/>
            </a:avLst>
          </a:prstGeom>
          <a:solidFill>
            <a:srgbClr val="0094C8"/>
          </a:solidFill>
          <a:ln w="9525">
            <a:noFill/>
            <a:round/>
            <a:headEnd/>
            <a:tailEnd/>
          </a:ln>
        </p:spPr>
        <p:txBody>
          <a:bodyPr anchor="ctr"/>
          <a:lstStyle/>
          <a:p>
            <a:pPr algn="ctr"/>
            <a:r>
              <a:rPr lang="fr-FR" sz="1600" b="1" dirty="0">
                <a:solidFill>
                  <a:srgbClr val="FFFFFF"/>
                </a:solidFill>
                <a:latin typeface="Calibri" pitchFamily="34" charset="0"/>
              </a:rPr>
              <a:t>4</a:t>
            </a:r>
            <a:r>
              <a:rPr lang="fr-FR" sz="1600" b="1" dirty="0" smtClean="0">
                <a:solidFill>
                  <a:srgbClr val="FFFFFF"/>
                </a:solidFill>
                <a:latin typeface="Calibri" pitchFamily="34" charset="0"/>
              </a:rPr>
              <a:t>. Les systèmes naturels et les systèmes techniques</a:t>
            </a:r>
            <a:endParaRPr lang="fr-FR" sz="1600" b="1" dirty="0">
              <a:solidFill>
                <a:srgbClr val="FFFFFF"/>
              </a:solidFill>
              <a:latin typeface="Calibri" pitchFamily="34" charset="0"/>
            </a:endParaRPr>
          </a:p>
        </p:txBody>
      </p:sp>
      <p:sp>
        <p:nvSpPr>
          <p:cNvPr id="28705" name="AutoShape 33"/>
          <p:cNvSpPr>
            <a:spLocks noChangeArrowheads="1"/>
          </p:cNvSpPr>
          <p:nvPr/>
        </p:nvSpPr>
        <p:spPr bwMode="auto">
          <a:xfrm>
            <a:off x="343578" y="4476384"/>
            <a:ext cx="2376487" cy="809625"/>
          </a:xfrm>
          <a:prstGeom prst="roundRect">
            <a:avLst>
              <a:gd name="adj" fmla="val 16667"/>
            </a:avLst>
          </a:prstGeom>
          <a:solidFill>
            <a:srgbClr val="7B418E"/>
          </a:solidFill>
          <a:ln w="9525">
            <a:noFill/>
            <a:round/>
            <a:headEnd/>
            <a:tailEnd/>
          </a:ln>
        </p:spPr>
        <p:txBody>
          <a:bodyPr anchor="ctr"/>
          <a:lstStyle/>
          <a:p>
            <a:pPr algn="ctr"/>
            <a:r>
              <a:rPr lang="fr-FR" sz="1600" b="1" dirty="0" smtClean="0">
                <a:solidFill>
                  <a:srgbClr val="FFFFFF"/>
                </a:solidFill>
                <a:latin typeface="Calibri" pitchFamily="34" charset="0"/>
              </a:rPr>
              <a:t>3. La </a:t>
            </a:r>
            <a:r>
              <a:rPr lang="fr-FR" sz="1600" b="1" dirty="0">
                <a:solidFill>
                  <a:srgbClr val="FFFFFF"/>
                </a:solidFill>
                <a:latin typeface="Calibri" pitchFamily="34" charset="0"/>
              </a:rPr>
              <a:t>formation de la personne et du citoyen</a:t>
            </a:r>
            <a:endParaRPr lang="fr-FR" sz="1600" i="1" dirty="0">
              <a:solidFill>
                <a:srgbClr val="000000"/>
              </a:solidFill>
              <a:latin typeface="Calibri" pitchFamily="34" charset="0"/>
            </a:endParaRPr>
          </a:p>
        </p:txBody>
      </p:sp>
      <p:sp>
        <p:nvSpPr>
          <p:cNvPr id="28706" name="AutoShape 34"/>
          <p:cNvSpPr>
            <a:spLocks noChangeArrowheads="1"/>
          </p:cNvSpPr>
          <p:nvPr/>
        </p:nvSpPr>
        <p:spPr bwMode="auto">
          <a:xfrm>
            <a:off x="126203" y="3171591"/>
            <a:ext cx="2270125" cy="790575"/>
          </a:xfrm>
          <a:prstGeom prst="roundRect">
            <a:avLst>
              <a:gd name="adj" fmla="val 16667"/>
            </a:avLst>
          </a:prstGeom>
          <a:solidFill>
            <a:srgbClr val="CB8459"/>
          </a:solidFill>
          <a:ln w="9525">
            <a:noFill/>
            <a:round/>
            <a:headEnd/>
            <a:tailEnd/>
          </a:ln>
        </p:spPr>
        <p:txBody>
          <a:bodyPr anchor="ctr"/>
          <a:lstStyle/>
          <a:p>
            <a:pPr algn="ctr"/>
            <a:r>
              <a:rPr lang="fr-FR" sz="1600" b="1" dirty="0" smtClean="0">
                <a:solidFill>
                  <a:srgbClr val="FFFFFF"/>
                </a:solidFill>
                <a:latin typeface="Calibri" pitchFamily="34" charset="0"/>
              </a:rPr>
              <a:t>2. Les </a:t>
            </a:r>
            <a:r>
              <a:rPr lang="fr-FR" sz="1600" b="1" dirty="0">
                <a:solidFill>
                  <a:srgbClr val="FFFFFF"/>
                </a:solidFill>
                <a:latin typeface="Calibri" pitchFamily="34" charset="0"/>
              </a:rPr>
              <a:t>méthodes et outils pour apprendre</a:t>
            </a:r>
          </a:p>
        </p:txBody>
      </p:sp>
      <p:sp>
        <p:nvSpPr>
          <p:cNvPr id="28708" name="AutoShape 36"/>
          <p:cNvSpPr>
            <a:spLocks noChangeArrowheads="1"/>
          </p:cNvSpPr>
          <p:nvPr/>
        </p:nvSpPr>
        <p:spPr bwMode="auto">
          <a:xfrm>
            <a:off x="3055640" y="2784703"/>
            <a:ext cx="2374900" cy="971550"/>
          </a:xfrm>
          <a:prstGeom prst="roundRect">
            <a:avLst>
              <a:gd name="adj" fmla="val 16667"/>
            </a:avLst>
          </a:prstGeom>
          <a:solidFill>
            <a:srgbClr val="FDA403"/>
          </a:solidFill>
          <a:ln w="9525">
            <a:noFill/>
            <a:round/>
            <a:headEnd/>
            <a:tailEnd/>
          </a:ln>
        </p:spPr>
        <p:txBody>
          <a:bodyPr anchor="ctr"/>
          <a:lstStyle/>
          <a:p>
            <a:pPr algn="ctr"/>
            <a:r>
              <a:rPr lang="fr-FR" sz="1600" b="1" dirty="0" smtClean="0">
                <a:solidFill>
                  <a:srgbClr val="FFFFFF"/>
                </a:solidFill>
                <a:latin typeface="Calibri" pitchFamily="34" charset="0"/>
              </a:rPr>
              <a:t>5. Les </a:t>
            </a:r>
            <a:r>
              <a:rPr lang="fr-FR" sz="1600" b="1" dirty="0">
                <a:solidFill>
                  <a:srgbClr val="FFFFFF"/>
                </a:solidFill>
                <a:latin typeface="Calibri" pitchFamily="34" charset="0"/>
              </a:rPr>
              <a:t>représentations du monde et </a:t>
            </a:r>
            <a:r>
              <a:rPr lang="fr-FR" sz="1600" b="1" dirty="0" smtClean="0">
                <a:solidFill>
                  <a:srgbClr val="FFFFFF"/>
                </a:solidFill>
                <a:latin typeface="Calibri" pitchFamily="34" charset="0"/>
              </a:rPr>
              <a:t/>
            </a:r>
            <a:br>
              <a:rPr lang="fr-FR" sz="1600" b="1" dirty="0" smtClean="0">
                <a:solidFill>
                  <a:srgbClr val="FFFFFF"/>
                </a:solidFill>
                <a:latin typeface="Calibri" pitchFamily="34" charset="0"/>
              </a:rPr>
            </a:br>
            <a:r>
              <a:rPr lang="fr-FR" sz="1600" b="1" dirty="0" smtClean="0">
                <a:solidFill>
                  <a:srgbClr val="FFFFFF"/>
                </a:solidFill>
                <a:latin typeface="Calibri" pitchFamily="34" charset="0"/>
              </a:rPr>
              <a:t>l’activité </a:t>
            </a:r>
            <a:r>
              <a:rPr lang="fr-FR" sz="1600" b="1" dirty="0">
                <a:solidFill>
                  <a:srgbClr val="FFFFFF"/>
                </a:solidFill>
                <a:latin typeface="Calibri" pitchFamily="34" charset="0"/>
              </a:rPr>
              <a:t>humaine</a:t>
            </a:r>
            <a:endParaRPr lang="fr-FR" sz="1600" i="1" dirty="0">
              <a:solidFill>
                <a:srgbClr val="000000"/>
              </a:solidFill>
              <a:latin typeface="Calibri" pitchFamily="34" charset="0"/>
            </a:endParaRPr>
          </a:p>
        </p:txBody>
      </p:sp>
      <p:sp>
        <p:nvSpPr>
          <p:cNvPr id="28710" name="AutoShape 38"/>
          <p:cNvSpPr>
            <a:spLocks noChangeArrowheads="1"/>
          </p:cNvSpPr>
          <p:nvPr/>
        </p:nvSpPr>
        <p:spPr bwMode="auto">
          <a:xfrm>
            <a:off x="770333" y="1981348"/>
            <a:ext cx="2105025" cy="863600"/>
          </a:xfrm>
          <a:prstGeom prst="roundRect">
            <a:avLst>
              <a:gd name="adj" fmla="val 16667"/>
            </a:avLst>
          </a:prstGeom>
          <a:solidFill>
            <a:srgbClr val="00B050"/>
          </a:solidFill>
          <a:ln w="9525">
            <a:noFill/>
            <a:round/>
            <a:headEnd/>
            <a:tailEnd/>
          </a:ln>
        </p:spPr>
        <p:txBody>
          <a:bodyPr anchor="ctr"/>
          <a:lstStyle/>
          <a:p>
            <a:pPr algn="ctr"/>
            <a:r>
              <a:rPr lang="fr-FR" sz="1600" b="1" dirty="0" smtClean="0">
                <a:solidFill>
                  <a:srgbClr val="FFFFFF"/>
                </a:solidFill>
                <a:latin typeface="Calibri" pitchFamily="34" charset="0"/>
              </a:rPr>
              <a:t>1. Les </a:t>
            </a:r>
            <a:r>
              <a:rPr lang="fr-FR" sz="1600" b="1" dirty="0">
                <a:solidFill>
                  <a:srgbClr val="FFFFFF"/>
                </a:solidFill>
                <a:latin typeface="Calibri" pitchFamily="34" charset="0"/>
              </a:rPr>
              <a:t>langages pour penser et communiquer</a:t>
            </a:r>
            <a:endParaRPr lang="fr-FR" sz="1600" i="1" dirty="0">
              <a:solidFill>
                <a:srgbClr val="000000"/>
              </a:solidFill>
              <a:latin typeface="Calibri" pitchFamily="34" charset="0"/>
            </a:endParaRPr>
          </a:p>
        </p:txBody>
      </p:sp>
      <p:sp>
        <p:nvSpPr>
          <p:cNvPr id="28720" name="Text Box 48"/>
          <p:cNvSpPr txBox="1">
            <a:spLocks noChangeArrowheads="1"/>
          </p:cNvSpPr>
          <p:nvPr/>
        </p:nvSpPr>
        <p:spPr bwMode="auto">
          <a:xfrm>
            <a:off x="661988" y="1308272"/>
            <a:ext cx="3946525" cy="400110"/>
          </a:xfrm>
          <a:prstGeom prst="rect">
            <a:avLst/>
          </a:prstGeom>
          <a:noFill/>
          <a:ln>
            <a:noFill/>
          </a:ln>
          <a:effectLst/>
          <a:extLst/>
        </p:spPr>
        <p:txBody>
          <a:bodyPr>
            <a:spAutoFit/>
          </a:bodyPr>
          <a:lstStyle/>
          <a:p>
            <a:pPr marL="342900" indent="-342900">
              <a:spcBef>
                <a:spcPct val="50000"/>
              </a:spcBef>
              <a:buFont typeface="Wingdings" pitchFamily="2" charset="2"/>
              <a:buChar char="Ø"/>
              <a:defRPr/>
            </a:pPr>
            <a:r>
              <a:rPr lang="fr-FR" sz="2000" b="1" dirty="0" smtClean="0">
                <a:solidFill>
                  <a:schemeClr val="accent6">
                    <a:lumMod val="75000"/>
                  </a:schemeClr>
                </a:solidFill>
                <a:latin typeface="+mn-lt"/>
                <a:ea typeface="+mn-ea"/>
                <a:cs typeface="+mn-cs"/>
              </a:rPr>
              <a:t>5 </a:t>
            </a:r>
            <a:r>
              <a:rPr lang="fr-FR" sz="2000" b="1" dirty="0">
                <a:solidFill>
                  <a:srgbClr val="7030A0"/>
                </a:solidFill>
                <a:latin typeface="+mn-lt"/>
                <a:ea typeface="+mn-ea"/>
                <a:cs typeface="+mn-cs"/>
              </a:rPr>
              <a:t>domaines</a:t>
            </a:r>
            <a:r>
              <a:rPr lang="fr-FR" sz="2000" b="1" dirty="0">
                <a:solidFill>
                  <a:schemeClr val="accent6">
                    <a:lumMod val="75000"/>
                  </a:schemeClr>
                </a:solidFill>
                <a:latin typeface="+mn-lt"/>
                <a:ea typeface="+mn-ea"/>
                <a:cs typeface="+mn-cs"/>
              </a:rPr>
              <a:t> de formation</a:t>
            </a:r>
          </a:p>
        </p:txBody>
      </p:sp>
      <p:sp>
        <p:nvSpPr>
          <p:cNvPr id="21" name="Rectangle 20"/>
          <p:cNvSpPr/>
          <p:nvPr/>
        </p:nvSpPr>
        <p:spPr>
          <a:xfrm>
            <a:off x="4644008" y="1308272"/>
            <a:ext cx="4506362" cy="400110"/>
          </a:xfrm>
          <a:prstGeom prst="rect">
            <a:avLst/>
          </a:prstGeom>
        </p:spPr>
        <p:txBody>
          <a:bodyPr wrap="none">
            <a:spAutoFit/>
          </a:bodyPr>
          <a:lstStyle/>
          <a:p>
            <a:pPr marL="342900" indent="-342900">
              <a:spcBef>
                <a:spcPct val="50000"/>
              </a:spcBef>
              <a:buFont typeface="Wingdings" pitchFamily="2" charset="2"/>
              <a:buChar char="Ø"/>
              <a:defRPr/>
            </a:pPr>
            <a:r>
              <a:rPr lang="fr-FR" sz="2000" b="1" dirty="0">
                <a:solidFill>
                  <a:schemeClr val="accent6">
                    <a:lumMod val="75000"/>
                  </a:schemeClr>
                </a:solidFill>
                <a:latin typeface="+mn-lt"/>
                <a:ea typeface="+mn-ea"/>
                <a:cs typeface="+mn-cs"/>
              </a:rPr>
              <a:t>Des </a:t>
            </a:r>
            <a:r>
              <a:rPr lang="fr-FR" sz="2000" b="1" dirty="0">
                <a:solidFill>
                  <a:srgbClr val="7030A0"/>
                </a:solidFill>
                <a:latin typeface="+mn-lt"/>
                <a:ea typeface="+mn-ea"/>
                <a:cs typeface="+mn-cs"/>
              </a:rPr>
              <a:t>objectifs</a:t>
            </a:r>
            <a:r>
              <a:rPr lang="fr-FR" sz="2000" b="1" dirty="0">
                <a:solidFill>
                  <a:schemeClr val="accent6">
                    <a:lumMod val="75000"/>
                  </a:schemeClr>
                </a:solidFill>
                <a:latin typeface="+mn-lt"/>
                <a:ea typeface="+mn-ea"/>
                <a:cs typeface="+mn-cs"/>
              </a:rPr>
              <a:t> dans chacun d’eux</a:t>
            </a:r>
          </a:p>
        </p:txBody>
      </p:sp>
      <p:sp>
        <p:nvSpPr>
          <p:cNvPr id="40" name="AutoShape 34"/>
          <p:cNvSpPr>
            <a:spLocks noChangeArrowheads="1"/>
          </p:cNvSpPr>
          <p:nvPr/>
        </p:nvSpPr>
        <p:spPr bwMode="auto">
          <a:xfrm>
            <a:off x="6132746" y="1776703"/>
            <a:ext cx="2880000" cy="1008000"/>
          </a:xfrm>
          <a:prstGeom prst="roundRect">
            <a:avLst>
              <a:gd name="adj" fmla="val 16667"/>
            </a:avLst>
          </a:prstGeom>
          <a:noFill/>
          <a:ln w="28575">
            <a:solidFill>
              <a:srgbClr val="00A048"/>
            </a:solidFill>
            <a:round/>
            <a:headEnd/>
            <a:tailEnd/>
          </a:ln>
        </p:spPr>
        <p:txBody>
          <a:bodyPr anchor="ctr">
            <a:spAutoFit/>
          </a:bodyPr>
          <a:lstStyle/>
          <a:p>
            <a:pPr algn="ctr"/>
            <a:r>
              <a:rPr lang="fr-FR" sz="1600" b="1" dirty="0" smtClean="0">
                <a:solidFill>
                  <a:srgbClr val="00B050"/>
                </a:solidFill>
                <a:latin typeface="Calibri" pitchFamily="34" charset="0"/>
              </a:rPr>
              <a:t>Comprendre, s’exprimer</a:t>
            </a:r>
            <a:br>
              <a:rPr lang="fr-FR" sz="1600" b="1" dirty="0" smtClean="0">
                <a:solidFill>
                  <a:srgbClr val="00B050"/>
                </a:solidFill>
                <a:latin typeface="Calibri" pitchFamily="34" charset="0"/>
              </a:rPr>
            </a:br>
            <a:r>
              <a:rPr lang="fr-FR" sz="1600" b="1" dirty="0" smtClean="0">
                <a:solidFill>
                  <a:srgbClr val="00B050"/>
                </a:solidFill>
                <a:latin typeface="Calibri" pitchFamily="34" charset="0"/>
              </a:rPr>
              <a:t>en utilisant </a:t>
            </a:r>
            <a:r>
              <a:rPr lang="fr-FR" sz="1600" b="1" dirty="0">
                <a:solidFill>
                  <a:srgbClr val="00B050"/>
                </a:solidFill>
                <a:latin typeface="Calibri" pitchFamily="34" charset="0"/>
              </a:rPr>
              <a:t>la langue </a:t>
            </a:r>
            <a:r>
              <a:rPr lang="fr-FR" sz="1600" b="1" dirty="0" smtClean="0">
                <a:solidFill>
                  <a:srgbClr val="00B050"/>
                </a:solidFill>
                <a:latin typeface="Calibri" pitchFamily="34" charset="0"/>
              </a:rPr>
              <a:t>française à l’oral et à l’écrit</a:t>
            </a:r>
            <a:endParaRPr lang="fr-FR" sz="1600" b="1" dirty="0">
              <a:solidFill>
                <a:srgbClr val="00B050"/>
              </a:solidFill>
              <a:latin typeface="Calibri" pitchFamily="34" charset="0"/>
            </a:endParaRPr>
          </a:p>
        </p:txBody>
      </p:sp>
      <p:sp>
        <p:nvSpPr>
          <p:cNvPr id="41" name="AutoShape 34"/>
          <p:cNvSpPr>
            <a:spLocks noChangeArrowheads="1"/>
          </p:cNvSpPr>
          <p:nvPr/>
        </p:nvSpPr>
        <p:spPr bwMode="auto">
          <a:xfrm>
            <a:off x="6132746" y="2880863"/>
            <a:ext cx="2880000" cy="1008000"/>
          </a:xfrm>
          <a:prstGeom prst="roundRect">
            <a:avLst>
              <a:gd name="adj" fmla="val 16667"/>
            </a:avLst>
          </a:prstGeom>
          <a:noFill/>
          <a:ln w="28575">
            <a:solidFill>
              <a:srgbClr val="00AA4D"/>
            </a:solidFill>
            <a:round/>
            <a:headEnd/>
            <a:tailEnd/>
          </a:ln>
        </p:spPr>
        <p:txBody>
          <a:bodyPr anchor="ctr">
            <a:spAutoFit/>
          </a:bodyPr>
          <a:lstStyle/>
          <a:p>
            <a:pPr algn="ctr"/>
            <a:r>
              <a:rPr lang="fr-FR" sz="1600" b="1" dirty="0" smtClean="0">
                <a:solidFill>
                  <a:srgbClr val="00B050"/>
                </a:solidFill>
                <a:latin typeface="Calibri" pitchFamily="34" charset="0"/>
              </a:rPr>
              <a:t>Comprendre, s’exprimer en utilisant une langue étrangère et, le cas échéant, une langue régionale</a:t>
            </a:r>
            <a:endParaRPr lang="fr-FR" sz="1600" b="1" dirty="0">
              <a:solidFill>
                <a:srgbClr val="00B050"/>
              </a:solidFill>
              <a:latin typeface="Calibri" pitchFamily="34" charset="0"/>
            </a:endParaRPr>
          </a:p>
        </p:txBody>
      </p:sp>
      <p:sp>
        <p:nvSpPr>
          <p:cNvPr id="42" name="AutoShape 34"/>
          <p:cNvSpPr>
            <a:spLocks noChangeArrowheads="1"/>
          </p:cNvSpPr>
          <p:nvPr/>
        </p:nvSpPr>
        <p:spPr bwMode="auto">
          <a:xfrm>
            <a:off x="6132746" y="3985023"/>
            <a:ext cx="2880000" cy="1008000"/>
          </a:xfrm>
          <a:prstGeom prst="roundRect">
            <a:avLst>
              <a:gd name="adj" fmla="val 16667"/>
            </a:avLst>
          </a:prstGeom>
          <a:noFill/>
          <a:ln w="28575">
            <a:solidFill>
              <a:srgbClr val="00B052"/>
            </a:solidFill>
            <a:round/>
            <a:headEnd/>
            <a:tailEnd/>
          </a:ln>
        </p:spPr>
        <p:txBody>
          <a:bodyPr anchor="ctr">
            <a:spAutoFit/>
          </a:bodyPr>
          <a:lstStyle/>
          <a:p>
            <a:pPr algn="ctr"/>
            <a:r>
              <a:rPr lang="fr-FR" sz="1600" b="1" dirty="0" smtClean="0">
                <a:solidFill>
                  <a:srgbClr val="00B050"/>
                </a:solidFill>
                <a:latin typeface="Calibri" pitchFamily="34" charset="0"/>
              </a:rPr>
              <a:t>Comprendre, s’exprimer</a:t>
            </a:r>
            <a:br>
              <a:rPr lang="fr-FR" sz="1600" b="1" dirty="0" smtClean="0">
                <a:solidFill>
                  <a:srgbClr val="00B050"/>
                </a:solidFill>
                <a:latin typeface="Calibri" pitchFamily="34" charset="0"/>
              </a:rPr>
            </a:br>
            <a:r>
              <a:rPr lang="fr-FR" sz="1600" b="1" dirty="0" smtClean="0">
                <a:solidFill>
                  <a:srgbClr val="00B050"/>
                </a:solidFill>
                <a:latin typeface="Calibri" pitchFamily="34" charset="0"/>
              </a:rPr>
              <a:t>en utilisant les langages mathématiques, scientifiques et informatiques</a:t>
            </a:r>
            <a:endParaRPr lang="fr-FR" sz="1600" b="1" dirty="0">
              <a:solidFill>
                <a:srgbClr val="00B050"/>
              </a:solidFill>
              <a:latin typeface="Calibri" pitchFamily="34" charset="0"/>
            </a:endParaRPr>
          </a:p>
        </p:txBody>
      </p:sp>
      <p:sp>
        <p:nvSpPr>
          <p:cNvPr id="43" name="AutoShape 34"/>
          <p:cNvSpPr>
            <a:spLocks noChangeArrowheads="1"/>
          </p:cNvSpPr>
          <p:nvPr/>
        </p:nvSpPr>
        <p:spPr bwMode="auto">
          <a:xfrm>
            <a:off x="6132746" y="5089183"/>
            <a:ext cx="2880000" cy="1008000"/>
          </a:xfrm>
          <a:prstGeom prst="roundRect">
            <a:avLst>
              <a:gd name="adj" fmla="val 16667"/>
            </a:avLst>
          </a:prstGeom>
          <a:noFill/>
          <a:ln w="28575">
            <a:solidFill>
              <a:srgbClr val="00BE56"/>
            </a:solidFill>
            <a:round/>
            <a:headEnd/>
            <a:tailEnd/>
          </a:ln>
        </p:spPr>
        <p:txBody>
          <a:bodyPr anchor="ctr">
            <a:spAutoFit/>
          </a:bodyPr>
          <a:lstStyle/>
          <a:p>
            <a:pPr algn="ctr"/>
            <a:r>
              <a:rPr lang="fr-FR" sz="1600" b="1" dirty="0" smtClean="0">
                <a:solidFill>
                  <a:srgbClr val="00B050"/>
                </a:solidFill>
                <a:latin typeface="Calibri" pitchFamily="34" charset="0"/>
              </a:rPr>
              <a:t>Comprendre, s’exprimer</a:t>
            </a:r>
            <a:br>
              <a:rPr lang="fr-FR" sz="1600" b="1" dirty="0" smtClean="0">
                <a:solidFill>
                  <a:srgbClr val="00B050"/>
                </a:solidFill>
                <a:latin typeface="Calibri" pitchFamily="34" charset="0"/>
              </a:rPr>
            </a:br>
            <a:r>
              <a:rPr lang="fr-FR" sz="1600" b="1" dirty="0" smtClean="0">
                <a:solidFill>
                  <a:srgbClr val="00B050"/>
                </a:solidFill>
                <a:latin typeface="Calibri" pitchFamily="34" charset="0"/>
              </a:rPr>
              <a:t>en utilisant les langages</a:t>
            </a:r>
            <a:br>
              <a:rPr lang="fr-FR" sz="1600" b="1" dirty="0" smtClean="0">
                <a:solidFill>
                  <a:srgbClr val="00B050"/>
                </a:solidFill>
                <a:latin typeface="Calibri" pitchFamily="34" charset="0"/>
              </a:rPr>
            </a:br>
            <a:r>
              <a:rPr lang="fr-FR" sz="1600" b="1" dirty="0" smtClean="0">
                <a:solidFill>
                  <a:srgbClr val="00B050"/>
                </a:solidFill>
                <a:latin typeface="Calibri" pitchFamily="34" charset="0"/>
              </a:rPr>
              <a:t>des arts et du corps</a:t>
            </a:r>
            <a:endParaRPr lang="fr-FR" sz="1600" b="1" dirty="0">
              <a:solidFill>
                <a:srgbClr val="00B050"/>
              </a:solidFill>
              <a:latin typeface="Calibri" pitchFamily="34" charset="0"/>
            </a:endParaRPr>
          </a:p>
        </p:txBody>
      </p:sp>
      <p:cxnSp>
        <p:nvCxnSpPr>
          <p:cNvPr id="30" name="Connecteur en angle 29"/>
          <p:cNvCxnSpPr>
            <a:cxnSpLocks noChangeShapeType="1"/>
            <a:stCxn id="28710" idx="3"/>
            <a:endCxn id="40" idx="1"/>
          </p:cNvCxnSpPr>
          <p:nvPr/>
        </p:nvCxnSpPr>
        <p:spPr bwMode="auto">
          <a:xfrm flipV="1">
            <a:off x="2875358" y="2280703"/>
            <a:ext cx="3257388" cy="132445"/>
          </a:xfrm>
          <a:prstGeom prst="bentConnector3">
            <a:avLst>
              <a:gd name="adj1" fmla="val 87573"/>
            </a:avLst>
          </a:prstGeom>
          <a:noFill/>
          <a:ln w="19050" algn="ctr">
            <a:solidFill>
              <a:srgbClr val="00B050"/>
            </a:solidFill>
            <a:round/>
            <a:headEnd/>
            <a:tailEnd type="arrow" w="med" len="med"/>
          </a:ln>
        </p:spPr>
      </p:cxnSp>
      <p:cxnSp>
        <p:nvCxnSpPr>
          <p:cNvPr id="48" name="Connecteur en angle 47"/>
          <p:cNvCxnSpPr>
            <a:cxnSpLocks noChangeShapeType="1"/>
            <a:stCxn id="28710" idx="3"/>
            <a:endCxn id="41" idx="1"/>
          </p:cNvCxnSpPr>
          <p:nvPr/>
        </p:nvCxnSpPr>
        <p:spPr bwMode="auto">
          <a:xfrm>
            <a:off x="2875358" y="2413148"/>
            <a:ext cx="3257388" cy="971715"/>
          </a:xfrm>
          <a:prstGeom prst="bentConnector3">
            <a:avLst>
              <a:gd name="adj1" fmla="val 87573"/>
            </a:avLst>
          </a:prstGeom>
          <a:noFill/>
          <a:ln w="19050" algn="ctr">
            <a:solidFill>
              <a:srgbClr val="00B050"/>
            </a:solidFill>
            <a:round/>
            <a:headEnd/>
            <a:tailEnd type="arrow" w="med" len="med"/>
          </a:ln>
        </p:spPr>
      </p:cxnSp>
      <p:cxnSp>
        <p:nvCxnSpPr>
          <p:cNvPr id="51" name="Connecteur en angle 50"/>
          <p:cNvCxnSpPr>
            <a:cxnSpLocks noChangeShapeType="1"/>
            <a:stCxn id="28710" idx="3"/>
            <a:endCxn id="42" idx="1"/>
          </p:cNvCxnSpPr>
          <p:nvPr/>
        </p:nvCxnSpPr>
        <p:spPr bwMode="auto">
          <a:xfrm>
            <a:off x="2875358" y="2413148"/>
            <a:ext cx="3257388" cy="2075875"/>
          </a:xfrm>
          <a:prstGeom prst="bentConnector3">
            <a:avLst>
              <a:gd name="adj1" fmla="val 87573"/>
            </a:avLst>
          </a:prstGeom>
          <a:noFill/>
          <a:ln w="19050" algn="ctr">
            <a:solidFill>
              <a:srgbClr val="00B050"/>
            </a:solidFill>
            <a:round/>
            <a:headEnd/>
            <a:tailEnd type="arrow" w="med" len="med"/>
          </a:ln>
        </p:spPr>
      </p:cxnSp>
      <p:cxnSp>
        <p:nvCxnSpPr>
          <p:cNvPr id="54" name="Connecteur en angle 53"/>
          <p:cNvCxnSpPr>
            <a:cxnSpLocks noChangeShapeType="1"/>
            <a:stCxn id="28710" idx="3"/>
            <a:endCxn id="43" idx="1"/>
          </p:cNvCxnSpPr>
          <p:nvPr/>
        </p:nvCxnSpPr>
        <p:spPr bwMode="auto">
          <a:xfrm>
            <a:off x="2875358" y="2413148"/>
            <a:ext cx="3257388" cy="3180035"/>
          </a:xfrm>
          <a:prstGeom prst="bentConnector3">
            <a:avLst>
              <a:gd name="adj1" fmla="val 87573"/>
            </a:avLst>
          </a:prstGeom>
          <a:noFill/>
          <a:ln w="19050" algn="ctr">
            <a:solidFill>
              <a:srgbClr val="00B050"/>
            </a:solidFill>
            <a:round/>
            <a:headEnd/>
            <a:tailEnd type="arrow" w="med" len="med"/>
          </a:ln>
        </p:spPr>
      </p:cxnSp>
    </p:spTree>
    <p:extLst>
      <p:ext uri="{BB962C8B-B14F-4D97-AF65-F5344CB8AC3E}">
        <p14:creationId xmlns:p14="http://schemas.microsoft.com/office/powerpoint/2010/main" val="1464433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re 1"/>
          <p:cNvSpPr>
            <a:spLocks noGrp="1"/>
          </p:cNvSpPr>
          <p:nvPr>
            <p:ph type="title"/>
          </p:nvPr>
        </p:nvSpPr>
        <p:spPr/>
        <p:txBody>
          <a:bodyPr/>
          <a:lstStyle/>
          <a:p>
            <a:pPr marL="0" indent="0"/>
            <a:r>
              <a:rPr lang="fr-FR" dirty="0" smtClean="0"/>
              <a:t>Les nouveaux programmes</a:t>
            </a:r>
            <a:endParaRPr lang="fr-FR" sz="2400" dirty="0" smtClean="0"/>
          </a:p>
        </p:txBody>
      </p:sp>
      <p:pic>
        <p:nvPicPr>
          <p:cNvPr id="4" name="Image 3"/>
          <p:cNvPicPr>
            <a:picLocks noChangeAspect="1"/>
          </p:cNvPicPr>
          <p:nvPr/>
        </p:nvPicPr>
        <p:blipFill rotWithShape="1">
          <a:blip r:embed="rId3">
            <a:extLst>
              <a:ext uri="{28A0092B-C50C-407E-A947-70E740481C1C}">
                <a14:useLocalDpi xmlns:a14="http://schemas.microsoft.com/office/drawing/2010/main" val="0"/>
              </a:ext>
            </a:extLst>
          </a:blip>
          <a:srcRect b="10428"/>
          <a:stretch/>
        </p:blipFill>
        <p:spPr>
          <a:xfrm>
            <a:off x="6681630" y="260648"/>
            <a:ext cx="1482956" cy="806152"/>
          </a:xfrm>
          <a:prstGeom prst="rect">
            <a:avLst/>
          </a:prstGeom>
        </p:spPr>
      </p:pic>
      <p:sp>
        <p:nvSpPr>
          <p:cNvPr id="5" name="ZoneTexte 4"/>
          <p:cNvSpPr txBox="1"/>
          <p:nvPr/>
        </p:nvSpPr>
        <p:spPr>
          <a:xfrm>
            <a:off x="2555205" y="1549097"/>
            <a:ext cx="5616624" cy="2677656"/>
          </a:xfrm>
          <a:prstGeom prst="rect">
            <a:avLst/>
          </a:prstGeom>
          <a:noFill/>
        </p:spPr>
        <p:txBody>
          <a:bodyPr wrap="square" rtlCol="0">
            <a:spAutoFit/>
          </a:bodyPr>
          <a:lstStyle/>
          <a:p>
            <a:pPr marL="0" indent="0">
              <a:spcBef>
                <a:spcPts val="0"/>
              </a:spcBef>
              <a:spcAft>
                <a:spcPts val="0"/>
              </a:spcAft>
              <a:buNone/>
            </a:pPr>
            <a:r>
              <a:rPr lang="fr-FR" sz="2400" dirty="0" smtClean="0">
                <a:latin typeface="Calibri" panose="020F0502020204030204" pitchFamily="34" charset="0"/>
              </a:rPr>
              <a:t>Les nouveaux programmes déclinent et précisent les compétences du nouveau socle commun.</a:t>
            </a:r>
          </a:p>
          <a:p>
            <a:pPr marL="0" indent="0">
              <a:spcBef>
                <a:spcPts val="0"/>
              </a:spcBef>
              <a:spcAft>
                <a:spcPts val="0"/>
              </a:spcAft>
              <a:buNone/>
            </a:pPr>
            <a:endParaRPr lang="fr-FR" sz="2400" dirty="0" smtClean="0">
              <a:latin typeface="Calibri" panose="020F0502020204030204" pitchFamily="34" charset="0"/>
            </a:endParaRPr>
          </a:p>
          <a:p>
            <a:pPr marL="0" indent="0">
              <a:spcBef>
                <a:spcPts val="0"/>
              </a:spcBef>
              <a:spcAft>
                <a:spcPts val="0"/>
              </a:spcAft>
              <a:buNone/>
            </a:pPr>
            <a:r>
              <a:rPr lang="fr-FR" sz="2400" dirty="0" smtClean="0">
                <a:latin typeface="Calibri" panose="020F0502020204030204" pitchFamily="34" charset="0"/>
              </a:rPr>
              <a:t>Comme </a:t>
            </a:r>
            <a:r>
              <a:rPr lang="fr-FR" sz="2400" dirty="0">
                <a:latin typeface="Calibri" panose="020F0502020204030204" pitchFamily="34" charset="0"/>
              </a:rPr>
              <a:t>à l’école primaire, les programmes sont définis par cycle de 3 ans et organisés de façon plus cohérente et progressive</a:t>
            </a:r>
            <a:r>
              <a:rPr lang="fr-FR" sz="2400" dirty="0" smtClean="0">
                <a:latin typeface="Calibri" panose="020F0502020204030204" pitchFamily="34" charset="0"/>
              </a:rPr>
              <a:t>.</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997" y="1628800"/>
            <a:ext cx="1811340" cy="25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ZoneTexte 7"/>
          <p:cNvSpPr txBox="1"/>
          <p:nvPr/>
        </p:nvSpPr>
        <p:spPr>
          <a:xfrm>
            <a:off x="755576" y="4540198"/>
            <a:ext cx="7716419" cy="1200329"/>
          </a:xfrm>
          <a:prstGeom prst="rect">
            <a:avLst/>
          </a:prstGeom>
          <a:noFill/>
        </p:spPr>
        <p:txBody>
          <a:bodyPr wrap="square" rtlCol="0">
            <a:spAutoFit/>
          </a:bodyPr>
          <a:lstStyle/>
          <a:p>
            <a:pPr marL="0" indent="0">
              <a:spcBef>
                <a:spcPts val="0"/>
              </a:spcBef>
              <a:spcAft>
                <a:spcPts val="0"/>
              </a:spcAft>
              <a:buNone/>
            </a:pPr>
            <a:r>
              <a:rPr lang="fr-FR" sz="2400" dirty="0" smtClean="0">
                <a:latin typeface="Calibri" panose="020F0502020204030204" pitchFamily="34" charset="0"/>
              </a:rPr>
              <a:t>Dans </a:t>
            </a:r>
            <a:r>
              <a:rPr lang="fr-FR" sz="2400" dirty="0">
                <a:latin typeface="Calibri" panose="020F0502020204030204" pitchFamily="34" charset="0"/>
              </a:rPr>
              <a:t>chaque cycle, les équipes décident d’une progression commune pour faciliter </a:t>
            </a:r>
            <a:r>
              <a:rPr lang="fr-FR" sz="2400" dirty="0" smtClean="0">
                <a:latin typeface="Calibri" panose="020F0502020204030204" pitchFamily="34" charset="0"/>
              </a:rPr>
              <a:t>l’acquisition </a:t>
            </a:r>
            <a:r>
              <a:rPr lang="fr-FR" sz="2400" dirty="0">
                <a:latin typeface="Calibri" panose="020F0502020204030204" pitchFamily="34" charset="0"/>
              </a:rPr>
              <a:t>des connaissances et des compétences.</a:t>
            </a:r>
          </a:p>
        </p:txBody>
      </p:sp>
    </p:spTree>
    <p:extLst>
      <p:ext uri="{BB962C8B-B14F-4D97-AF65-F5344CB8AC3E}">
        <p14:creationId xmlns:p14="http://schemas.microsoft.com/office/powerpoint/2010/main" val="3234087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re 1"/>
          <p:cNvSpPr>
            <a:spLocks noGrp="1"/>
          </p:cNvSpPr>
          <p:nvPr>
            <p:ph type="title"/>
          </p:nvPr>
        </p:nvSpPr>
        <p:spPr/>
        <p:txBody>
          <a:bodyPr/>
          <a:lstStyle/>
          <a:p>
            <a:pPr marL="0" indent="0"/>
            <a:r>
              <a:rPr lang="fr-FR" dirty="0" smtClean="0"/>
              <a:t>L’évaluation des acquis des élèves</a:t>
            </a:r>
            <a:endParaRPr lang="fr-FR" sz="2400" dirty="0" smtClean="0"/>
          </a:p>
        </p:txBody>
      </p:sp>
      <p:sp>
        <p:nvSpPr>
          <p:cNvPr id="6" name="ZoneTexte 5"/>
          <p:cNvSpPr txBox="1"/>
          <p:nvPr/>
        </p:nvSpPr>
        <p:spPr>
          <a:xfrm flipH="1">
            <a:off x="467544" y="3104215"/>
            <a:ext cx="8208912" cy="1631216"/>
          </a:xfrm>
          <a:prstGeom prst="rect">
            <a:avLst/>
          </a:prstGeom>
          <a:gradFill>
            <a:gsLst>
              <a:gs pos="35000">
                <a:srgbClr val="FFD0AA"/>
              </a:gs>
              <a:gs pos="0">
                <a:srgbClr val="FFBE86"/>
              </a:gs>
              <a:gs pos="100000">
                <a:srgbClr val="FFEBDB"/>
              </a:gs>
            </a:gsLst>
          </a:gradFill>
          <a:ln>
            <a:noFill/>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fr-FR" sz="2000" dirty="0" smtClean="0">
                <a:solidFill>
                  <a:schemeClr val="tx1"/>
                </a:solidFill>
                <a:latin typeface="Calibri" panose="020F0502020204030204" pitchFamily="34" charset="0"/>
              </a:rPr>
              <a:t>Le </a:t>
            </a:r>
            <a:r>
              <a:rPr lang="fr-FR" sz="2000" b="1" dirty="0" smtClean="0">
                <a:solidFill>
                  <a:srgbClr val="00B050"/>
                </a:solidFill>
                <a:latin typeface="Calibri" panose="020F0502020204030204" pitchFamily="34" charset="0"/>
              </a:rPr>
              <a:t>livret scolaire</a:t>
            </a:r>
            <a:r>
              <a:rPr lang="fr-FR" sz="2000" dirty="0" smtClean="0">
                <a:solidFill>
                  <a:schemeClr val="tx1"/>
                </a:solidFill>
                <a:latin typeface="Calibri" panose="020F0502020204030204" pitchFamily="34" charset="0"/>
              </a:rPr>
              <a:t> de chaque élève l’accompagnera du CP à la 3</a:t>
            </a:r>
            <a:r>
              <a:rPr lang="fr-FR" sz="2000" baseline="30000" dirty="0" smtClean="0">
                <a:solidFill>
                  <a:schemeClr val="tx1"/>
                </a:solidFill>
                <a:latin typeface="Calibri" panose="020F0502020204030204" pitchFamily="34" charset="0"/>
              </a:rPr>
              <a:t>e</a:t>
            </a:r>
            <a:r>
              <a:rPr lang="fr-FR" sz="2000" dirty="0" smtClean="0">
                <a:solidFill>
                  <a:schemeClr val="tx1"/>
                </a:solidFill>
                <a:latin typeface="Calibri" panose="020F0502020204030204" pitchFamily="34" charset="0"/>
              </a:rPr>
              <a:t>, permettant ainsi un </a:t>
            </a:r>
            <a:r>
              <a:rPr lang="fr-FR" sz="2000" b="1" dirty="0">
                <a:solidFill>
                  <a:srgbClr val="00B050"/>
                </a:solidFill>
                <a:latin typeface="Calibri" panose="020F0502020204030204" pitchFamily="34" charset="0"/>
              </a:rPr>
              <a:t>suivi des </a:t>
            </a:r>
            <a:r>
              <a:rPr lang="fr-FR" sz="2000" b="1" dirty="0" smtClean="0">
                <a:solidFill>
                  <a:srgbClr val="00B050"/>
                </a:solidFill>
                <a:latin typeface="Calibri" panose="020F0502020204030204" pitchFamily="34" charset="0"/>
              </a:rPr>
              <a:t>acquis</a:t>
            </a:r>
            <a:r>
              <a:rPr lang="fr-FR" sz="2000" dirty="0" smtClean="0">
                <a:solidFill>
                  <a:schemeClr val="tx1"/>
                </a:solidFill>
                <a:latin typeface="Calibri" panose="020F0502020204030204" pitchFamily="34" charset="0"/>
              </a:rPr>
              <a:t> sur toute la scolarité obligatoire.</a:t>
            </a:r>
          </a:p>
          <a:p>
            <a:r>
              <a:rPr lang="fr-FR" sz="2000" dirty="0" smtClean="0">
                <a:solidFill>
                  <a:schemeClr val="tx1"/>
                </a:solidFill>
                <a:latin typeface="Calibri" panose="020F0502020204030204" pitchFamily="34" charset="0"/>
              </a:rPr>
              <a:t>Il comportera des </a:t>
            </a:r>
            <a:r>
              <a:rPr lang="fr-FR" sz="2000" dirty="0">
                <a:solidFill>
                  <a:schemeClr val="tx1"/>
                </a:solidFill>
                <a:latin typeface="Calibri" panose="020F0502020204030204" pitchFamily="34" charset="0"/>
              </a:rPr>
              <a:t>informations </a:t>
            </a:r>
            <a:r>
              <a:rPr lang="fr-FR" sz="2000" dirty="0" smtClean="0">
                <a:solidFill>
                  <a:schemeClr val="tx1"/>
                </a:solidFill>
                <a:latin typeface="Calibri" panose="020F0502020204030204" pitchFamily="34" charset="0"/>
              </a:rPr>
              <a:t>sur les résultats et les progrès de l’élève, les </a:t>
            </a:r>
            <a:r>
              <a:rPr lang="fr-FR" sz="2000" dirty="0">
                <a:solidFill>
                  <a:schemeClr val="tx1"/>
                </a:solidFill>
                <a:latin typeface="Calibri" panose="020F0502020204030204" pitchFamily="34" charset="0"/>
              </a:rPr>
              <a:t>modalités spécifiques d’accompagnement et </a:t>
            </a:r>
            <a:r>
              <a:rPr lang="fr-FR" sz="2000" dirty="0" smtClean="0">
                <a:solidFill>
                  <a:schemeClr val="tx1"/>
                </a:solidFill>
                <a:latin typeface="Calibri" panose="020F0502020204030204" pitchFamily="34" charset="0"/>
              </a:rPr>
              <a:t>les </a:t>
            </a:r>
            <a:r>
              <a:rPr lang="fr-FR" sz="2000" dirty="0">
                <a:solidFill>
                  <a:schemeClr val="tx1"/>
                </a:solidFill>
                <a:latin typeface="Calibri" panose="020F0502020204030204" pitchFamily="34" charset="0"/>
              </a:rPr>
              <a:t>projets mis en œuvre dans le cadre des EPI ou des </a:t>
            </a:r>
            <a:r>
              <a:rPr lang="fr-FR" sz="2000" dirty="0" smtClean="0">
                <a:solidFill>
                  <a:schemeClr val="tx1"/>
                </a:solidFill>
                <a:latin typeface="Calibri" panose="020F0502020204030204" pitchFamily="34" charset="0"/>
              </a:rPr>
              <a:t>parcours.</a:t>
            </a:r>
            <a:endParaRPr lang="fr-FR" sz="2000" dirty="0">
              <a:solidFill>
                <a:schemeClr val="tx1"/>
              </a:solidFill>
              <a:latin typeface="Calibri" panose="020F0502020204030204" pitchFamily="34" charset="0"/>
            </a:endParaRPr>
          </a:p>
        </p:txBody>
      </p:sp>
      <p:sp>
        <p:nvSpPr>
          <p:cNvPr id="5" name="ZoneTexte 4"/>
          <p:cNvSpPr txBox="1"/>
          <p:nvPr/>
        </p:nvSpPr>
        <p:spPr>
          <a:xfrm>
            <a:off x="467544" y="1202805"/>
            <a:ext cx="8201182" cy="1631216"/>
          </a:xfrm>
          <a:prstGeom prst="rect">
            <a:avLst/>
          </a:prstGeom>
          <a:noFill/>
        </p:spPr>
        <p:txBody>
          <a:bodyPr wrap="square" rtlCol="0">
            <a:spAutoFit/>
          </a:bodyPr>
          <a:lstStyle/>
          <a:p>
            <a:pPr marL="0" indent="0">
              <a:spcBef>
                <a:spcPts val="0"/>
              </a:spcBef>
              <a:spcAft>
                <a:spcPts val="0"/>
              </a:spcAft>
              <a:buNone/>
            </a:pPr>
            <a:r>
              <a:rPr lang="fr-FR" sz="2000" dirty="0" smtClean="0">
                <a:latin typeface="Calibri" panose="020F0502020204030204" pitchFamily="34" charset="0"/>
              </a:rPr>
              <a:t>L’objectif principal de l’évaluation est de montrer aux élèves </a:t>
            </a:r>
            <a:r>
              <a:rPr lang="fr-FR" sz="2000" b="1" dirty="0" smtClean="0">
                <a:solidFill>
                  <a:srgbClr val="00B050"/>
                </a:solidFill>
                <a:latin typeface="Calibri" panose="020F0502020204030204" pitchFamily="34" charset="0"/>
              </a:rPr>
              <a:t>ce qu’ils maitrisent déjà</a:t>
            </a:r>
            <a:r>
              <a:rPr lang="fr-FR" sz="2000" dirty="0" smtClean="0">
                <a:latin typeface="Calibri" panose="020F0502020204030204" pitchFamily="34" charset="0"/>
              </a:rPr>
              <a:t>, et dans quelle mesure, et </a:t>
            </a:r>
            <a:r>
              <a:rPr lang="fr-FR" sz="2000" b="1" dirty="0" smtClean="0">
                <a:solidFill>
                  <a:srgbClr val="00B050"/>
                </a:solidFill>
                <a:latin typeface="Calibri" panose="020F0502020204030204" pitchFamily="34" charset="0"/>
              </a:rPr>
              <a:t>ce qu’ils doivent encore travailler</a:t>
            </a:r>
            <a:r>
              <a:rPr lang="fr-FR" sz="2000" dirty="0" smtClean="0">
                <a:latin typeface="Calibri" panose="020F0502020204030204" pitchFamily="34" charset="0"/>
              </a:rPr>
              <a:t> pour parvenir à une maitrise suffisante des objectifs fixés. Cette évaluation doit donc être </a:t>
            </a:r>
            <a:r>
              <a:rPr lang="fr-FR" sz="2000" b="1" dirty="0" smtClean="0">
                <a:solidFill>
                  <a:srgbClr val="00B050"/>
                </a:solidFill>
                <a:latin typeface="Calibri" panose="020F0502020204030204" pitchFamily="34" charset="0"/>
              </a:rPr>
              <a:t>bienveillante</a:t>
            </a:r>
            <a:r>
              <a:rPr lang="fr-FR" sz="2000" dirty="0" smtClean="0">
                <a:latin typeface="Calibri" panose="020F0502020204030204" pitchFamily="34" charset="0"/>
              </a:rPr>
              <a:t> pour faire un état des lieux objectif. Avant de faire un </a:t>
            </a:r>
            <a:r>
              <a:rPr lang="fr-FR" sz="2000" b="1" dirty="0" smtClean="0">
                <a:solidFill>
                  <a:srgbClr val="00B050"/>
                </a:solidFill>
                <a:latin typeface="Calibri" panose="020F0502020204030204" pitchFamily="34" charset="0"/>
              </a:rPr>
              <a:t>bilan</a:t>
            </a:r>
            <a:r>
              <a:rPr lang="fr-FR" sz="2000" dirty="0" smtClean="0">
                <a:latin typeface="Calibri" panose="020F0502020204030204" pitchFamily="34" charset="0"/>
              </a:rPr>
              <a:t> des acquis, l’évaluation doit participer à la </a:t>
            </a:r>
            <a:r>
              <a:rPr lang="fr-FR" sz="2000" b="1" dirty="0" smtClean="0">
                <a:solidFill>
                  <a:srgbClr val="00B050"/>
                </a:solidFill>
                <a:latin typeface="Calibri" panose="020F0502020204030204" pitchFamily="34" charset="0"/>
              </a:rPr>
              <a:t>formation</a:t>
            </a:r>
            <a:r>
              <a:rPr lang="fr-FR" sz="2000" dirty="0" smtClean="0">
                <a:latin typeface="Calibri" panose="020F0502020204030204" pitchFamily="34" charset="0"/>
              </a:rPr>
              <a:t>.</a:t>
            </a:r>
            <a:endParaRPr lang="fr-FR" sz="2000" dirty="0">
              <a:latin typeface="Calibri" panose="020F0502020204030204" pitchFamily="34" charset="0"/>
            </a:endParaRPr>
          </a:p>
        </p:txBody>
      </p:sp>
      <p:sp>
        <p:nvSpPr>
          <p:cNvPr id="7" name="ZoneTexte 6"/>
          <p:cNvSpPr txBox="1"/>
          <p:nvPr/>
        </p:nvSpPr>
        <p:spPr>
          <a:xfrm>
            <a:off x="467544" y="5005625"/>
            <a:ext cx="7905423" cy="1015663"/>
          </a:xfrm>
          <a:prstGeom prst="rect">
            <a:avLst/>
          </a:prstGeom>
          <a:noFill/>
        </p:spPr>
        <p:txBody>
          <a:bodyPr wrap="square" rtlCol="0">
            <a:spAutoFit/>
          </a:bodyPr>
          <a:lstStyle/>
          <a:p>
            <a:pPr marL="0" indent="0">
              <a:spcBef>
                <a:spcPts val="0"/>
              </a:spcBef>
              <a:spcAft>
                <a:spcPts val="0"/>
              </a:spcAft>
              <a:buNone/>
            </a:pPr>
            <a:r>
              <a:rPr lang="fr-FR" sz="2000" dirty="0" smtClean="0">
                <a:latin typeface="Calibri" panose="020F0502020204030204" pitchFamily="34" charset="0"/>
              </a:rPr>
              <a:t>À la fin du collège, le </a:t>
            </a:r>
            <a:r>
              <a:rPr lang="fr-FR" sz="2000" b="1" dirty="0" smtClean="0">
                <a:solidFill>
                  <a:srgbClr val="00B050"/>
                </a:solidFill>
                <a:latin typeface="Calibri" panose="020F0502020204030204" pitchFamily="34" charset="0"/>
              </a:rPr>
              <a:t>diplôme national du brevet</a:t>
            </a:r>
            <a:r>
              <a:rPr lang="fr-FR" sz="2000" dirty="0" smtClean="0">
                <a:latin typeface="Calibri" panose="020F0502020204030204" pitchFamily="34" charset="0"/>
              </a:rPr>
              <a:t> (DNB) est décerné aux élèves en fonction de leur niveau de maitrise du socle commun et des résultats à un examen en fin d’année de 3</a:t>
            </a:r>
            <a:r>
              <a:rPr lang="fr-FR" sz="2000" baseline="30000" dirty="0" smtClean="0">
                <a:latin typeface="Calibri" panose="020F0502020204030204" pitchFamily="34" charset="0"/>
              </a:rPr>
              <a:t>e</a:t>
            </a:r>
            <a:r>
              <a:rPr lang="fr-FR" sz="2000" dirty="0" smtClean="0">
                <a:latin typeface="Calibri" panose="020F0502020204030204" pitchFamily="34" charset="0"/>
              </a:rPr>
              <a:t>.</a:t>
            </a:r>
            <a:endParaRPr lang="fr-FR" sz="2000" dirty="0">
              <a:latin typeface="Calibri" panose="020F0502020204030204" pitchFamily="34" charset="0"/>
            </a:endParaRPr>
          </a:p>
        </p:txBody>
      </p:sp>
    </p:spTree>
    <p:extLst>
      <p:ext uri="{BB962C8B-B14F-4D97-AF65-F5344CB8AC3E}">
        <p14:creationId xmlns:p14="http://schemas.microsoft.com/office/powerpoint/2010/main" val="3543569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3_Diapo de titre">
  <a:themeElements>
    <a:clrScheme name="3_Diapo de titr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iapo de titre">
      <a:majorFont>
        <a:latin typeface="Calibri"/>
        <a:ea typeface="ＭＳ Ｐゴシック"/>
        <a:cs typeface="Calibri"/>
      </a:majorFont>
      <a:minorFont>
        <a:latin typeface="Calibri"/>
        <a:ea typeface="ＭＳ Ｐゴシック"/>
        <a:cs typeface="Calibr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0" i="1"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0" i="1" u="none" strike="noStrike" cap="none" normalizeH="0" baseline="0" smtClean="0">
            <a:ln>
              <a:noFill/>
            </a:ln>
            <a:solidFill>
              <a:schemeClr val="tx1"/>
            </a:solidFill>
            <a:effectLst/>
            <a:latin typeface="Arial" pitchFamily="34" charset="0"/>
          </a:defRPr>
        </a:defPPr>
      </a:lstStyle>
    </a:lnDef>
  </a:objectDefaults>
  <a:extraClrSchemeLst>
    <a:extraClrScheme>
      <a:clrScheme name="3_Diapo de titr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iapo de titr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iapo de titr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iapo de titr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iapo de titr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iapo de titr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iapo de titr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iapo de titr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iapo de titr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iapo de titr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iapo de titr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iapo de titr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age de titre">
  <a:themeElements>
    <a:clrScheme name="3_Diapo de titr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iapo de titre">
      <a:majorFont>
        <a:latin typeface="Calibri"/>
        <a:ea typeface="ＭＳ Ｐゴシック"/>
        <a:cs typeface="Calibri"/>
      </a:majorFont>
      <a:minorFont>
        <a:latin typeface="Calibri"/>
        <a:ea typeface="ＭＳ Ｐゴシック"/>
        <a:cs typeface="Calibr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0" i="1"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0" i="1" u="none" strike="noStrike" cap="none" normalizeH="0" baseline="0" smtClean="0">
            <a:ln>
              <a:noFill/>
            </a:ln>
            <a:solidFill>
              <a:schemeClr val="tx1"/>
            </a:solidFill>
            <a:effectLst/>
            <a:latin typeface="Arial" pitchFamily="34" charset="0"/>
          </a:defRPr>
        </a:defPPr>
      </a:lstStyle>
    </a:lnDef>
  </a:objectDefaults>
  <a:extraClrSchemeLst>
    <a:extraClrScheme>
      <a:clrScheme name="3_Diapo de titr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iapo de titr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iapo de titr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iapo de titr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iapo de titr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iapo de titr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iapo de titr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iapo de titr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iapo de titr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iapo de titr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iapo de titr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iapo de titr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age de couvertur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Pages de conten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asque MENJVA_masque bleu ciel">
      <a:majorFont>
        <a:latin typeface="Arial"/>
        <a:ea typeface="Arial"/>
        <a:cs typeface="Arial"/>
      </a:majorFont>
      <a:minorFont>
        <a:latin typeface="Arial"/>
        <a:ea typeface="Arial"/>
        <a:cs typeface="Arial"/>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masque MENJVA_masque bleu ciel 1">
        <a:dk1>
          <a:srgbClr val="000000"/>
        </a:dk1>
        <a:lt1>
          <a:srgbClr val="FFFFFF"/>
        </a:lt1>
        <a:dk2>
          <a:srgbClr val="3C3C3C"/>
        </a:dk2>
        <a:lt2>
          <a:srgbClr val="646464"/>
        </a:lt2>
        <a:accent1>
          <a:srgbClr val="0062A8"/>
        </a:accent1>
        <a:accent2>
          <a:srgbClr val="3671B2"/>
        </a:accent2>
        <a:accent3>
          <a:srgbClr val="FFFFFF"/>
        </a:accent3>
        <a:accent4>
          <a:srgbClr val="000000"/>
        </a:accent4>
        <a:accent5>
          <a:srgbClr val="AAB7D1"/>
        </a:accent5>
        <a:accent6>
          <a:srgbClr val="3066A1"/>
        </a:accent6>
        <a:hlink>
          <a:srgbClr val="C9E8F7"/>
        </a:hlink>
        <a:folHlink>
          <a:srgbClr val="DEEEF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Page de couvertur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7515</TotalTime>
  <Words>1800</Words>
  <Application>Microsoft Office PowerPoint</Application>
  <PresentationFormat>Affichage à l'écran (4:3)</PresentationFormat>
  <Paragraphs>169</Paragraphs>
  <Slides>16</Slides>
  <Notes>16</Notes>
  <HiddenSlides>0</HiddenSlides>
  <MMClips>0</MMClips>
  <ScaleCrop>false</ScaleCrop>
  <HeadingPairs>
    <vt:vector size="4" baseType="variant">
      <vt:variant>
        <vt:lpstr>Thème</vt:lpstr>
      </vt:variant>
      <vt:variant>
        <vt:i4>5</vt:i4>
      </vt:variant>
      <vt:variant>
        <vt:lpstr>Titres des diapositives</vt:lpstr>
      </vt:variant>
      <vt:variant>
        <vt:i4>16</vt:i4>
      </vt:variant>
    </vt:vector>
  </HeadingPairs>
  <TitlesOfParts>
    <vt:vector size="21" baseType="lpstr">
      <vt:lpstr>3_Diapo de titre</vt:lpstr>
      <vt:lpstr>1_page de titre</vt:lpstr>
      <vt:lpstr>Page de couverture</vt:lpstr>
      <vt:lpstr>Pages de contenu</vt:lpstr>
      <vt:lpstr>1_Page de couverture</vt:lpstr>
      <vt:lpstr>Présentation PowerPoint</vt:lpstr>
      <vt:lpstr>Pourquoi réformer le collège ? </vt:lpstr>
      <vt:lpstr>Apprendre autrement pour mieux réussir</vt:lpstr>
      <vt:lpstr>Ce qui sera mis en œuvre à la rentrée 2016</vt:lpstr>
      <vt:lpstr>Ce qui sera mis en œuvre à la rentrée 2016</vt:lpstr>
      <vt:lpstr>Une continuité assurée</vt:lpstr>
      <vt:lpstr>Le nouveau socle commun</vt:lpstr>
      <vt:lpstr>Les nouveaux programmes</vt:lpstr>
      <vt:lpstr>L’évaluation des acquis des élèves</vt:lpstr>
      <vt:lpstr>L’organisation des enseignements</vt:lpstr>
      <vt:lpstr>Des marges de manœuvre</vt:lpstr>
      <vt:lpstr>Les enseignements complémentaires  L’accompagnement personnalisé (AP)</vt:lpstr>
      <vt:lpstr>Les enseignements complémentaires Enseignements pratiques interdisciplinaires (EPI) </vt:lpstr>
      <vt:lpstr>Les enseignements complémentaires Les thématiques d’EPI </vt:lpstr>
      <vt:lpstr>Les enseignements de complément</vt:lpstr>
      <vt:lpstr>Les parcours éducatifs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dc:creator>
  <cp:lastModifiedBy>BC A1-2 </cp:lastModifiedBy>
  <cp:revision>445</cp:revision>
  <cp:lastPrinted>2016-03-29T15:38:28Z</cp:lastPrinted>
  <dcterms:created xsi:type="dcterms:W3CDTF">2014-07-08T12:19:38Z</dcterms:created>
  <dcterms:modified xsi:type="dcterms:W3CDTF">2016-05-03T11:33:02Z</dcterms:modified>
</cp:coreProperties>
</file>